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85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02339" y="859062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RELATO DE EXPERIÊNCIA: PLANEJAMENTO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ESTRATÉGICO PRÓ REALIZAÇÃO DE EVOLUÇÃO DE ENFERMAGEM EM ENFERMARIA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PEDIÁTRICA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465046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Tainara de Jesus Amorim¹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Janaína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Chinaque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Francisco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Forti²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900">
                <a:latin typeface="Arial" panose="020B0604020202020204" pitchFamily="34" charset="0"/>
                <a:cs typeface="Arial" panose="020B0604020202020204" pitchFamily="34" charset="0"/>
              </a:rPr>
              <a:t>Simone </a:t>
            </a:r>
            <a:r>
              <a:rPr lang="pt-BR" sz="900" smtClean="0">
                <a:latin typeface="Arial" panose="020B0604020202020204" pitchFamily="34" charset="0"/>
                <a:cs typeface="Arial" panose="020B0604020202020204" pitchFamily="34" charset="0"/>
              </a:rPr>
              <a:t>Cristina Paixão Dias Baptista³</a:t>
            </a:r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Faculdade de Medicina de Botucatu, Departamento de Enfermagem</a:t>
            </a:r>
          </a:p>
          <a:p>
            <a:pPr algn="ctr"/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jesus.amorim@unesp.br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CARACTERIZAÇÃO DO PROBLEMA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40941" y="6070256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DESCRIÇÃO DA EXPERIÊNCIA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2978796" y="4431254"/>
            <a:ext cx="251341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RECOMENDÃÇÕES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66912" y="8058796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209399" y="2482509"/>
            <a:ext cx="253337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evolução de enfermagem oferece uma qualidade de assistência por meio do registro e avaliação diária do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paciente.¹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Ela documenta o processo do cuidado pelo enfermeiro e possui visão e conteúdo com informações valiosas para a manutenção do quadro de saúde do indivíduo. É uma prática privativa do enfermeiro que irá avaliar as informações coletadas com raciocínio científico baseado em evidências. Dessa forma, faz parte da evolução de enfermagem: data, hora, tempo de internação, diagnóstico de enfermagem, assinatura e número do COREN, descrição dos achados no exame físico geral, se realizado procedimentos invasivos, os cuidados prestados, descrição das eliminações e deve ser realizada diariamente, considerando as últimas 24 horas junto as intervenções e problemas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identificados.²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Portanto, partindo do nó crítico da não realização de evoluções de enfermagem com frequência em decorrência do excesso de atividade, é necessário a demanda e operação da organização de um instrumento que agilize 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66912" y="6324977"/>
            <a:ext cx="261834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Durante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período de estágio curricular supervisionado em Enfermaria Pediátrica, Hospital das Clínicas de Botucatu – Faculdade de Medicina de Botucatu, com base na necessidade da evolução diária de enfermagem foi identificado o nó: Realização de evoluções de enfermagem com regular frequência em vez de contínua frequência, justificando este Planejamento Estratégico Situacional de Carlos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Matus.³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Foi proposto um instrumento para agilizar a coleta de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dados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68589" y="8272201"/>
            <a:ext cx="55404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Omizzolo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JE, Ramos KS. REGISTROS DE ENFERMAGEM: UM INSTRUMENTO PARA A QUALIDADE DA ASSISTÊNCIA. Inova Saúde [Internet]. 2021 Jan 28 [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cited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26];11(1):1-16. DOI http://dx.doi.org/10.18616/inova.v11i1.5254.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: http://periodicos.unesc.net/Inovasaude/article/view/5254/5622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2. Da Silva MCN, et al. Guia de recomendações para registro de enfermagem no prontuário eletrônico do paciente e outros documentos de enfermagem. COFEN [Internet]. 2016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30 [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cited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2021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26]:1-52.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: http://www.cofen.gov.br/wp-content/uploads/2016/08/Guia-de-Recomenda%C3%A7%C3%B5es-CTLN-Vers%C3%A3o-Web.pdf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Matus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C. O plano como aposta. São Paulo em perspectiva. v.5. n.4, p.28-42, 1991.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2906148" y="4675436"/>
            <a:ext cx="26183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Foi observado que o Planejamento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Estratégico Situacional proporcionou a análise do processo de trabalho da enfermagem e a qualidade da assistência por meio do registro da evolução em prontuário. Como ganho</a:t>
            </a:r>
          </a:p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destacamos a maior frequência e conscientização das evoluções de enfermagem que valoriza o enfermeiro como profissional que toma suas condutas baseado em evidências científicas e raciocínio clínico. </a:t>
            </a:r>
            <a:endParaRPr lang="pt-BR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	Recomenda-se que enfermeiros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adotem o instrumento ou conscientizem sobre a importância da evolução de enfermagem diária para uma melhor assistência prestada assim como a valorização do profissional. A partir da oportunidade de otimização do serviço, espera-se a adoção de novos Planejamentos Estratégicos Situacionais caso necessário e em busca de um melhor cuidado aos pacientes e profissionais como um todo.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849424" y="2188706"/>
            <a:ext cx="2617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evolução chegando até a etapa tático-operacional, que permitiu solucionar a situação problema, melhorar a qualidade do serviço prestado e reduzir os danos para a equipe, usuários e o ambiente. </a:t>
            </a:r>
            <a:r>
              <a:rPr lang="pt-B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observado a ausência de evoluções em alguns dias quando o excesso de atividades na enfermaria ocorria. Dessa forma para otimizar o serviço, realizado um levantamento dos itens necessários de atualização na evolução e consumado por meio de um instrumento com os itens: leito, nome, hipótese diagnóstica, dia de internação hospitalar, queixas, dispositivos, antecedentes pessoais e alergias, se esquema de vacina em dia, exame físico, eliminações e diagnóstico de enfermagem</a:t>
            </a:r>
            <a:r>
              <a:rPr lang="pt-BR" sz="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1522</TotalTime>
  <Words>664</Words>
  <Application>Microsoft Office PowerPoint</Application>
  <PresentationFormat>Apresentação na tela (16:10)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Tainaraa</cp:lastModifiedBy>
  <cp:revision>19</cp:revision>
  <dcterms:created xsi:type="dcterms:W3CDTF">2018-11-18T15:06:20Z</dcterms:created>
  <dcterms:modified xsi:type="dcterms:W3CDTF">2021-10-08T21:06:35Z</dcterms:modified>
</cp:coreProperties>
</file>