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9A98C-5EFA-46BE-9940-31635855A5EF}" v="14" dt="2022-08-10T15:42:11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20" d="100"/>
          <a:sy n="120" d="100"/>
        </p:scale>
        <p:origin x="1272" y="-3852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e Silva Paula" userId="cbefbde5f6e2ac7c" providerId="LiveId" clId="{7389A98C-5EFA-46BE-9940-31635855A5EF}"/>
    <pc:docChg chg="undo redo custSel modSld">
      <pc:chgData name="Aline Silva Paula" userId="cbefbde5f6e2ac7c" providerId="LiveId" clId="{7389A98C-5EFA-46BE-9940-31635855A5EF}" dt="2022-08-10T15:42:49.404" v="241" actId="20577"/>
      <pc:docMkLst>
        <pc:docMk/>
      </pc:docMkLst>
      <pc:sldChg chg="addSp delSp modSp mod">
        <pc:chgData name="Aline Silva Paula" userId="cbefbde5f6e2ac7c" providerId="LiveId" clId="{7389A98C-5EFA-46BE-9940-31635855A5EF}" dt="2022-08-10T15:42:49.404" v="241" actId="20577"/>
        <pc:sldMkLst>
          <pc:docMk/>
          <pc:sldMk cId="543416058" sldId="256"/>
        </pc:sldMkLst>
        <pc:spChg chg="add mod">
          <ac:chgData name="Aline Silva Paula" userId="cbefbde5f6e2ac7c" providerId="LiveId" clId="{7389A98C-5EFA-46BE-9940-31635855A5EF}" dt="2022-08-10T13:46:11.706" v="200" actId="1035"/>
          <ac:spMkLst>
            <pc:docMk/>
            <pc:sldMk cId="543416058" sldId="256"/>
            <ac:spMk id="2" creationId="{BFDC9693-7B4C-B0CE-6B8D-6D5A1D914A29}"/>
          </ac:spMkLst>
        </pc:spChg>
        <pc:spChg chg="add mod">
          <ac:chgData name="Aline Silva Paula" userId="cbefbde5f6e2ac7c" providerId="LiveId" clId="{7389A98C-5EFA-46BE-9940-31635855A5EF}" dt="2022-08-10T13:46:22.002" v="219" actId="14100"/>
          <ac:spMkLst>
            <pc:docMk/>
            <pc:sldMk cId="543416058" sldId="256"/>
            <ac:spMk id="3" creationId="{5FE11913-6A8F-B35B-6F0C-EFAAAC205D6F}"/>
          </ac:spMkLst>
        </pc:spChg>
        <pc:spChg chg="mod">
          <ac:chgData name="Aline Silva Paula" userId="cbefbde5f6e2ac7c" providerId="LiveId" clId="{7389A98C-5EFA-46BE-9940-31635855A5EF}" dt="2022-08-10T13:32:53.507" v="32"/>
          <ac:spMkLst>
            <pc:docMk/>
            <pc:sldMk cId="543416058" sldId="256"/>
            <ac:spMk id="4" creationId="{1D53284F-6ED6-4386-BD8D-A003EE80E2FA}"/>
          </ac:spMkLst>
        </pc:spChg>
        <pc:spChg chg="mod">
          <ac:chgData name="Aline Silva Paula" userId="cbefbde5f6e2ac7c" providerId="LiveId" clId="{7389A98C-5EFA-46BE-9940-31635855A5EF}" dt="2022-08-10T13:43:32.290" v="65" actId="1035"/>
          <ac:spMkLst>
            <pc:docMk/>
            <pc:sldMk cId="543416058" sldId="256"/>
            <ac:spMk id="6" creationId="{D60FF0D2-8FEC-4F1B-826E-6AB7FFE35977}"/>
          </ac:spMkLst>
        </pc:spChg>
        <pc:spChg chg="mod">
          <ac:chgData name="Aline Silva Paula" userId="cbefbde5f6e2ac7c" providerId="LiveId" clId="{7389A98C-5EFA-46BE-9940-31635855A5EF}" dt="2022-08-10T13:45:53.148" v="171" actId="1035"/>
          <ac:spMkLst>
            <pc:docMk/>
            <pc:sldMk cId="543416058" sldId="256"/>
            <ac:spMk id="10" creationId="{4344AAD9-74BD-4101-A924-8BB69061BF66}"/>
          </ac:spMkLst>
        </pc:spChg>
        <pc:spChg chg="mod">
          <ac:chgData name="Aline Silva Paula" userId="cbefbde5f6e2ac7c" providerId="LiveId" clId="{7389A98C-5EFA-46BE-9940-31635855A5EF}" dt="2022-08-10T13:44:01.655" v="99" actId="1035"/>
          <ac:spMkLst>
            <pc:docMk/>
            <pc:sldMk cId="543416058" sldId="256"/>
            <ac:spMk id="11" creationId="{1A9BAC74-8571-4BCE-BC28-6AABD4DCA795}"/>
          </ac:spMkLst>
        </pc:spChg>
        <pc:spChg chg="del">
          <ac:chgData name="Aline Silva Paula" userId="cbefbde5f6e2ac7c" providerId="LiveId" clId="{7389A98C-5EFA-46BE-9940-31635855A5EF}" dt="2022-08-10T13:44:22.627" v="139" actId="21"/>
          <ac:spMkLst>
            <pc:docMk/>
            <pc:sldMk cId="543416058" sldId="256"/>
            <ac:spMk id="12" creationId="{BFD7D3CC-A25D-4102-A03C-966AEEE9F727}"/>
          </ac:spMkLst>
        </pc:spChg>
        <pc:spChg chg="mod">
          <ac:chgData name="Aline Silva Paula" userId="cbefbde5f6e2ac7c" providerId="LiveId" clId="{7389A98C-5EFA-46BE-9940-31635855A5EF}" dt="2022-08-07T23:26:23.769" v="29"/>
          <ac:spMkLst>
            <pc:docMk/>
            <pc:sldMk cId="543416058" sldId="256"/>
            <ac:spMk id="15" creationId="{6AD4C4E2-C13D-4C38-ADEB-6CB2E74039A7}"/>
          </ac:spMkLst>
        </pc:spChg>
        <pc:spChg chg="mod">
          <ac:chgData name="Aline Silva Paula" userId="cbefbde5f6e2ac7c" providerId="LiveId" clId="{7389A98C-5EFA-46BE-9940-31635855A5EF}" dt="2022-08-10T13:46:02.527" v="186" actId="14100"/>
          <ac:spMkLst>
            <pc:docMk/>
            <pc:sldMk cId="543416058" sldId="256"/>
            <ac:spMk id="16" creationId="{0F3196CC-182C-46DF-8FB1-18620851DB4D}"/>
          </ac:spMkLst>
        </pc:spChg>
        <pc:spChg chg="mod">
          <ac:chgData name="Aline Silva Paula" userId="cbefbde5f6e2ac7c" providerId="LiveId" clId="{7389A98C-5EFA-46BE-9940-31635855A5EF}" dt="2022-08-10T13:46:07.180" v="187" actId="14100"/>
          <ac:spMkLst>
            <pc:docMk/>
            <pc:sldMk cId="543416058" sldId="256"/>
            <ac:spMk id="17" creationId="{4E8D5C1E-EAF1-4FDD-A842-D3937E9A00BC}"/>
          </ac:spMkLst>
        </pc:spChg>
        <pc:spChg chg="mod">
          <ac:chgData name="Aline Silva Paula" userId="cbefbde5f6e2ac7c" providerId="LiveId" clId="{7389A98C-5EFA-46BE-9940-31635855A5EF}" dt="2022-08-10T15:42:49.404" v="241" actId="20577"/>
          <ac:spMkLst>
            <pc:docMk/>
            <pc:sldMk cId="543416058" sldId="256"/>
            <ac:spMk id="18" creationId="{4B9DADBB-599C-4879-BB9B-BBF9D398902E}"/>
          </ac:spMkLst>
        </pc:spChg>
        <pc:spChg chg="mod">
          <ac:chgData name="Aline Silva Paula" userId="cbefbde5f6e2ac7c" providerId="LiveId" clId="{7389A98C-5EFA-46BE-9940-31635855A5EF}" dt="2022-08-07T23:24:42.134" v="3"/>
          <ac:spMkLst>
            <pc:docMk/>
            <pc:sldMk cId="543416058" sldId="256"/>
            <ac:spMk id="20" creationId="{380A0A8E-51D8-4C9F-88F4-B5F871F6400B}"/>
          </ac:spMkLst>
        </pc:spChg>
        <pc:spChg chg="add del">
          <ac:chgData name="Aline Silva Paula" userId="cbefbde5f6e2ac7c" providerId="LiveId" clId="{7389A98C-5EFA-46BE-9940-31635855A5EF}" dt="2022-08-10T15:39:45.704" v="228" actId="22"/>
          <ac:spMkLst>
            <pc:docMk/>
            <pc:sldMk cId="543416058" sldId="256"/>
            <ac:spMk id="21" creationId="{6F20EB34-9AD2-F14D-3EC8-0A37D7FEAEEB}"/>
          </ac:spMkLst>
        </pc:spChg>
        <pc:spChg chg="add del mod">
          <ac:chgData name="Aline Silva Paula" userId="cbefbde5f6e2ac7c" providerId="LiveId" clId="{7389A98C-5EFA-46BE-9940-31635855A5EF}" dt="2022-08-10T15:42:11.437" v="236"/>
          <ac:spMkLst>
            <pc:docMk/>
            <pc:sldMk cId="543416058" sldId="256"/>
            <ac:spMk id="23" creationId="{039BD700-F734-4510-C72D-683EF0D32ADD}"/>
          </ac:spMkLst>
        </pc:spChg>
        <pc:spChg chg="add del mod">
          <ac:chgData name="Aline Silva Paula" userId="cbefbde5f6e2ac7c" providerId="LiveId" clId="{7389A98C-5EFA-46BE-9940-31635855A5EF}" dt="2022-08-10T15:42:11.437" v="236"/>
          <ac:spMkLst>
            <pc:docMk/>
            <pc:sldMk cId="543416058" sldId="256"/>
            <ac:spMk id="24" creationId="{CF50C6BA-B356-3368-528E-57DFB04ACB9A}"/>
          </ac:spMkLst>
        </pc:spChg>
        <pc:spChg chg="mod">
          <ac:chgData name="Aline Silva Paula" userId="cbefbde5f6e2ac7c" providerId="LiveId" clId="{7389A98C-5EFA-46BE-9940-31635855A5EF}" dt="2022-08-07T23:25:41.177" v="18" actId="1076"/>
          <ac:spMkLst>
            <pc:docMk/>
            <pc:sldMk cId="543416058" sldId="256"/>
            <ac:spMk id="48" creationId="{8D366BA9-4731-4DDE-B4F2-6C866DD64FB4}"/>
          </ac:spMkLst>
        </pc:spChg>
        <pc:spChg chg="mod">
          <ac:chgData name="Aline Silva Paula" userId="cbefbde5f6e2ac7c" providerId="LiveId" clId="{7389A98C-5EFA-46BE-9940-31635855A5EF}" dt="2022-08-07T23:25:55.413" v="25"/>
          <ac:spMkLst>
            <pc:docMk/>
            <pc:sldMk cId="543416058" sldId="256"/>
            <ac:spMk id="49" creationId="{69A51512-DED3-4E8A-B13D-F14B7608C545}"/>
          </ac:spMkLst>
        </pc:spChg>
        <pc:graphicFrameChg chg="add del mod">
          <ac:chgData name="Aline Silva Paula" userId="cbefbde5f6e2ac7c" providerId="LiveId" clId="{7389A98C-5EFA-46BE-9940-31635855A5EF}" dt="2022-08-10T15:39:40.063" v="223"/>
          <ac:graphicFrameMkLst>
            <pc:docMk/>
            <pc:sldMk cId="543416058" sldId="256"/>
            <ac:graphicFrameMk id="7" creationId="{71DD2FB5-4094-1FCB-AA07-2C12A772B702}"/>
          </ac:graphicFrameMkLst>
        </pc:graphicFrameChg>
        <pc:graphicFrameChg chg="add del mod">
          <ac:chgData name="Aline Silva Paula" userId="cbefbde5f6e2ac7c" providerId="LiveId" clId="{7389A98C-5EFA-46BE-9940-31635855A5EF}" dt="2022-08-10T15:39:43.092" v="225"/>
          <ac:graphicFrameMkLst>
            <pc:docMk/>
            <pc:sldMk cId="543416058" sldId="256"/>
            <ac:graphicFrameMk id="13" creationId="{288DEECD-49C9-7177-E1B1-4B6F86E88F9E}"/>
          </ac:graphicFrameMkLst>
        </pc:graphicFrameChg>
        <pc:graphicFrameChg chg="add del mod">
          <ac:chgData name="Aline Silva Paula" userId="cbefbde5f6e2ac7c" providerId="LiveId" clId="{7389A98C-5EFA-46BE-9940-31635855A5EF}" dt="2022-08-10T15:42:11.437" v="236"/>
          <ac:graphicFrameMkLst>
            <pc:docMk/>
            <pc:sldMk cId="543416058" sldId="256"/>
            <ac:graphicFrameMk id="22" creationId="{3741B0A0-A486-8C63-602E-B33B0237596F}"/>
          </ac:graphicFrameMkLst>
        </pc:graphicFrameChg>
        <pc:picChg chg="add mod">
          <ac:chgData name="Aline Silva Paula" userId="cbefbde5f6e2ac7c" providerId="LiveId" clId="{7389A98C-5EFA-46BE-9940-31635855A5EF}" dt="2022-08-10T15:41:11.237" v="234" actId="1076"/>
          <ac:picMkLst>
            <pc:docMk/>
            <pc:sldMk cId="543416058" sldId="256"/>
            <ac:picMk id="1026" creationId="{A1AD7C2D-9137-46FA-6369-D62389C6FE7F}"/>
          </ac:picMkLst>
        </pc:picChg>
        <pc:cxnChg chg="mod">
          <ac:chgData name="Aline Silva Paula" userId="cbefbde5f6e2ac7c" providerId="LiveId" clId="{7389A98C-5EFA-46BE-9940-31635855A5EF}" dt="2022-08-10T13:43:26.500" v="48" actId="1035"/>
          <ac:cxnSpMkLst>
            <pc:docMk/>
            <pc:sldMk cId="543416058" sldId="256"/>
            <ac:cxnSpMk id="5" creationId="{40E29535-45C9-4EEC-B607-410D1A9E7ED4}"/>
          </ac:cxnSpMkLst>
        </pc:cxnChg>
        <pc:cxnChg chg="mod">
          <ac:chgData name="Aline Silva Paula" userId="cbefbde5f6e2ac7c" providerId="LiveId" clId="{7389A98C-5EFA-46BE-9940-31635855A5EF}" dt="2022-08-10T13:43:36.896" v="72" actId="1036"/>
          <ac:cxnSpMkLst>
            <pc:docMk/>
            <pc:sldMk cId="543416058" sldId="256"/>
            <ac:cxnSpMk id="42" creationId="{AC187A9A-CDC0-4DE8-957E-E995B2B2800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COVID-19 NAS INSTITUIÇÕES DE LONGA PERMANÊNCIA PARA IDOSOS: ESTRATÉGIAS DE ENFRENTAMENTO E CONTROLE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17051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395576"/>
            <a:ext cx="535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Autores:Autores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Aline da Silva Paula¹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Alcione de Oliveira Souza², Marlise de Lima Brandão, Alessandra Amaral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Schwanke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Neidamar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Pedrini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Arias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Fugaça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Karina Silveira de Almeida Hammerschimdt³</a:t>
            </a:r>
          </a:p>
          <a:p>
            <a:pPr algn="ctr"/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Universidade Federal do Paraná - UFPR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silvapaula@ufpr.br</a:t>
            </a:r>
          </a:p>
          <a:p>
            <a:pPr algn="ctr"/>
            <a:endParaRPr lang="pt-B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0191" y="2169042"/>
            <a:ext cx="7309" cy="5742506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66912" y="2238327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74219" y="4235672"/>
            <a:ext cx="2586843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66911" y="5049103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1" y="7947482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31027" y="2494700"/>
            <a:ext cx="2709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evolução da pandemia de COVID 19 revelou seus critérios clínicos e epidemiológicos. Indivíduos, acima de 60 anos, apresentam maior risco de evoluir com formas clínicas graves e alta mortalidade, publicações internacionais noticiaram grande número de infectados e mortos entre os idosos institucionalizados. (RICHARDSON, 2020; GRASSELLI 2020) Portanto, o controle da transmissão, nessa população, reduziria os índices de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-letalidade, produzindo impacto positivo na epidemia brasileira.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40148" y="4480704"/>
            <a:ext cx="26308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Identificar e mapear em produções textuais as estratégias teórico operacionais para controle da pandemia COVID-19 nas ILPI.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42716" y="5268408"/>
            <a:ext cx="2675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Desenvolveu-se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Scoping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Review, segundo as recomendações do The Joanna Briggs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(JBI). Foram consultadas as bases de dados: MEDLINE, SCIELO, LILACS, PUBMED, SCOPUS, CINAHL e Portal de periódicos CAPES; no período de junho a julho de 2021, utilizando palavras-chave e descritores “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” e “Instituição de Longa Permanência para Idosos” e similares. Os dados foram sintetizados mediante descritiva simples.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897972" y="2173297"/>
            <a:ext cx="255376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Em relação as revistas, houve maior publicações no Journal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American Medical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com 13,79% (08). O país de origem dos estudos, houve maior representatividade os Estados Unidos da América, com 48,28% (28). Na população identificada nos artigos, destacaram-se os idosos como mais frequentes com 42,25% (30), seguido das ILPI que representou 22,54% (16), profissionais de saúde e cuidadores de idosos que aparecem com a mesma frequência nos artigos, ambos representam 12,68% (9), os gestores das ILPI apareceram com 5,63% (4), e familiar do idoso com 1,41% (1 artigo).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68589" y="8168838"/>
            <a:ext cx="5540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GRASSELLI G.; GRECO M.; ZANELLA A.; ALBANO G.; ANTONELLI M.; BELLANI G.; et al. Risk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COVID-19 in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intensive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Lombardy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JAMA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Intern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Med, 2020. Acesso em 03 set. 2021. v.180, n. 10, p.1345-55. Disponível em: https://doi.org/10.1001/ jamainternmed.2020.3539 </a:t>
            </a:r>
          </a:p>
          <a:p>
            <a:pPr algn="just"/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PETERS M, GODFREY C, MCINERNEY P, SOARES C, KHALIL H, PARKER D. The Joanna Briggs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reviewers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’ manual 2015: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for JBI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scoping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reviews. 2015.</a:t>
            </a:r>
          </a:p>
          <a:p>
            <a:pPr algn="just"/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RICHARDSON, S.; HIRSCH, J.S.; NARASIMHAN, M; CRAWFORD, J.M.; MCGINN, T; DAVIDSON, K.W. COVID-19 Research Consortium.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comorbidities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5700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hospitalized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COVID-19 in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New York City Area. JAMA, 2020. Acesso 03 set. 2021. v.323, n.20. Disponível em: http://dx.doi.org/10.1001/jama.2020.6775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138072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3025284" y="6169612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69376" y="6603735"/>
            <a:ext cx="25337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Esta revisão de escopo pode oferecer subsídios para o aprimoramento da organização de como enfrentar a Pandemia nas ILPI. Destaca-se a relevância em relação ao enfrentamento da covid-19 nas ILPI ações de prevenção, monitoramento e detecção precoce.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DC9693-7B4C-B0CE-6B8D-6D5A1D914A29}"/>
              </a:ext>
            </a:extLst>
          </p:cNvPr>
          <p:cNvSpPr txBox="1"/>
          <p:nvPr/>
        </p:nvSpPr>
        <p:spPr>
          <a:xfrm>
            <a:off x="166911" y="6739130"/>
            <a:ext cx="2604066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E11913-6A8F-B35B-6F0C-EFAAAC205D6F}"/>
              </a:ext>
            </a:extLst>
          </p:cNvPr>
          <p:cNvSpPr txBox="1"/>
          <p:nvPr/>
        </p:nvSpPr>
        <p:spPr>
          <a:xfrm>
            <a:off x="150667" y="6977410"/>
            <a:ext cx="260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As estratégias de enfrentamento e controle da pandemia: detecção precoce com 40 artigos (68,97 %), prevenção de contágio com 50 (86,21%) e monitoramento com 33 (56,90%). A população dos estudos, os idosos foram os mais frequentes com 42,25% (30). 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nvisa reforça continuidade dos cuidados contra a Covid-19 em ILPIs — Setor  Saúde">
            <a:extLst>
              <a:ext uri="{FF2B5EF4-FFF2-40B4-BE49-F238E27FC236}">
                <a16:creationId xmlns:a16="http://schemas.microsoft.com/office/drawing/2014/main" id="{A1AD7C2D-9137-46FA-6369-D62389C6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67" y="4284061"/>
            <a:ext cx="2547398" cy="16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646</Words>
  <Application>Microsoft Office PowerPoint</Application>
  <PresentationFormat>Apresentação na tela (16:10)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Aline Silva Paula</cp:lastModifiedBy>
  <cp:revision>17</cp:revision>
  <dcterms:created xsi:type="dcterms:W3CDTF">2018-11-18T15:06:20Z</dcterms:created>
  <dcterms:modified xsi:type="dcterms:W3CDTF">2022-08-10T15:42:54Z</dcterms:modified>
</cp:coreProperties>
</file>