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776" y="-1746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24461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425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23074" y="1328747"/>
            <a:ext cx="4793700" cy="27202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r>
              <a: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CRIAÇÃO DE UMA LIGA ACADÊMICA SOBRE SEMIOLOGIA E SEMIOTÉCNICA EM ENFERMAGEM: REFLEXÕES SOBRE O OLHAR DISCENTE</a:t>
            </a:r>
            <a:b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pt-BR" sz="1100" dirty="0">
                <a:latin typeface="Times New Roman" pitchFamily="18" charset="0"/>
                <a:cs typeface="Times New Roman" pitchFamily="18" charset="0"/>
              </a:rPr>
            </a:b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-11402" y="1646221"/>
            <a:ext cx="2555612" cy="14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/>
            <a:r>
              <a:rPr lang="pt-BR" sz="800" dirty="0"/>
              <a:t>A ciência da enfermagem é pautada no conhecimento científico, focado na integralidade do cuidado e aplicado na prática por meio do Processo de Enfermagem, método que possibilita um domínio aplicável para uma assistência adequada</a:t>
            </a:r>
            <a:r>
              <a:rPr lang="pt-BR" sz="800" baseline="30000" dirty="0"/>
              <a:t>1</a:t>
            </a:r>
            <a:r>
              <a:rPr lang="pt-BR" sz="800" dirty="0"/>
              <a:t>. Dessa forma, as ligas acadêmicas são projetos criados por alunos da graduação com orientação de docentes que mediam o processo de ensino e aprendizagem e promovem atividades pautadas na tríade pesquisa, ensino e extensão</a:t>
            </a:r>
            <a:r>
              <a:rPr lang="pt-BR" sz="800" baseline="30000" dirty="0"/>
              <a:t>2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3C6A8E4-2DF2-A9AC-F09C-F15F6715C254}"/>
              </a:ext>
            </a:extLst>
          </p:cNvPr>
          <p:cNvSpPr/>
          <p:nvPr/>
        </p:nvSpPr>
        <p:spPr>
          <a:xfrm>
            <a:off x="16910" y="8405463"/>
            <a:ext cx="5054600" cy="698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20DDA20-27BC-1C3C-3493-6E8283303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68" y="8555746"/>
            <a:ext cx="4677353" cy="3383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418258" y="1517794"/>
            <a:ext cx="1539009" cy="2164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9" name="Google Shape;56;p13"/>
          <p:cNvSpPr txBox="1"/>
          <p:nvPr/>
        </p:nvSpPr>
        <p:spPr>
          <a:xfrm>
            <a:off x="-41055" y="3132936"/>
            <a:ext cx="2613599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/>
            <a:r>
              <a:rPr lang="pt-BR" sz="800" dirty="0"/>
              <a:t>Descrever a experiência de graduandos de enfermagem na criação de uma Liga Acadêmica em Semiologia e Semiotécnica (LASSE), assim como relatar sua importância na formação acadêmica profissional. 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18254" y="3024440"/>
            <a:ext cx="1539009" cy="1650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11" name="Google Shape;56;p13"/>
          <p:cNvSpPr txBox="1"/>
          <p:nvPr/>
        </p:nvSpPr>
        <p:spPr>
          <a:xfrm>
            <a:off x="-16902" y="3829681"/>
            <a:ext cx="2565291" cy="969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/>
            <a:r>
              <a:rPr lang="pt-BR" sz="1100" b="1" dirty="0"/>
              <a:t> </a:t>
            </a:r>
            <a:r>
              <a:rPr lang="pt-BR" sz="800" dirty="0"/>
              <a:t>Trata-se de um estudo do tipo relato de experiência construído a partir da vivência de estudantes de enfermagem durante a criação de uma liga acadêmica em semiologia e </a:t>
            </a:r>
            <a:r>
              <a:rPr lang="pt-BR" sz="800" dirty="0" err="1"/>
              <a:t>semiotécnica</a:t>
            </a:r>
            <a:r>
              <a:rPr lang="pt-BR" sz="800" dirty="0"/>
              <a:t> no ano de 2021 em uma universidade  pública, situada no interior da Bahia. 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18259" y="3829681"/>
            <a:ext cx="1539009" cy="126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</a:p>
        </p:txBody>
      </p:sp>
      <p:sp>
        <p:nvSpPr>
          <p:cNvPr id="13" name="Google Shape;56;p13"/>
          <p:cNvSpPr txBox="1"/>
          <p:nvPr/>
        </p:nvSpPr>
        <p:spPr>
          <a:xfrm>
            <a:off x="2684294" y="1026388"/>
            <a:ext cx="2387216" cy="14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r"/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Cristiano Oliveira de Souza </a:t>
            </a:r>
            <a:r>
              <a:rPr lang="pt-BR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r"/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Éder Ramone  Fernandes Carvalho</a:t>
            </a:r>
            <a:r>
              <a:rPr lang="pt-BR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r"/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Paula Santos Coelho</a:t>
            </a:r>
            <a:r>
              <a:rPr lang="pt-BR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r"/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Wesley dos Santos Teixeira</a:t>
            </a:r>
            <a:r>
              <a:rPr lang="pt-BR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r"/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Sinara  Patrícia  Alves Rocha Ávila </a:t>
            </a:r>
            <a:r>
              <a:rPr lang="pt-BR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r"/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do Estado da Bahia</a:t>
            </a:r>
            <a:r>
              <a:rPr lang="pt-BR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r"/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 autor/a correspondente:</a:t>
            </a:r>
          </a:p>
          <a:p>
            <a:pPr algn="r"/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cristiano.souza@ufba.com.br</a:t>
            </a:r>
            <a:r>
              <a:rPr lang="pt-BR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418253" y="4733663"/>
            <a:ext cx="1539009" cy="1309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15" name="Google Shape;56;p13"/>
          <p:cNvSpPr txBox="1"/>
          <p:nvPr/>
        </p:nvSpPr>
        <p:spPr>
          <a:xfrm>
            <a:off x="4179" y="4893691"/>
            <a:ext cx="2544210" cy="363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/>
            <a:r>
              <a:rPr lang="pt-BR" sz="800" dirty="0"/>
              <a:t>Diante das necessidades de isolamento social impostas pela pandemia da COVID-19, o que acarretou na adoção do ensino emergencial remoto e na suspensão das aulas e práticas curriculares presenciais nos cursos de graduação em enfermagem, percebeu-se a necessidade de adoção de ações com o objetivo de mitigar as lacunas no processo de ensino e aprendizagem sobre semiologia e </a:t>
            </a:r>
            <a:r>
              <a:rPr lang="pt-BR" sz="800" dirty="0" err="1"/>
              <a:t>semiotécnica</a:t>
            </a:r>
            <a:r>
              <a:rPr lang="pt-BR" sz="800" dirty="0"/>
              <a:t>, pois essas compreendem pela base prática do cuidado para a profissão. Em razão disso, e além da necessidade de desenvolvimento de habilidades práticas (experiência na área e pela demanda) exigidas pelo curso, surgiu a ideia de fundar uma liga acadêmica de semiologia e semiotécnica que pudesse oportunizar o aperfeiçoamento para o cotidiano acadêmico. A LASSE foi criada para ser um espaço de diálogo, de estudo clínico, de simulação realística prático, de articulação de ideias e de troca de experiências, que visa à construção de um conhecimento sólido, baseado na união de teoria e prática. Nas sessões ou encontros, já foram debatidas temáticas como Infarto Agudo do Miocárdio Acidente Vascular Encefálico, manejo correto de administração medicamentosa, aferição de sinais vitais, verificação de medidas antropométricas, e utilização de técnicas </a:t>
            </a:r>
            <a:r>
              <a:rPr lang="pt-BR" sz="800" dirty="0" err="1"/>
              <a:t>propedeu</a:t>
            </a:r>
            <a:r>
              <a:rPr lang="pt-BR" sz="800" dirty="0"/>
              <a:t>-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Google Shape;56;p13"/>
          <p:cNvSpPr txBox="1"/>
          <p:nvPr/>
        </p:nvSpPr>
        <p:spPr>
          <a:xfrm>
            <a:off x="2617105" y="2297922"/>
            <a:ext cx="2521593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/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ticas </a:t>
            </a:r>
            <a:r>
              <a:rPr lang="pt-BR" sz="800" dirty="0"/>
              <a:t>para a realização do exame físico.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3067359" y="2526724"/>
            <a:ext cx="1539009" cy="157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sp>
        <p:nvSpPr>
          <p:cNvPr id="20" name="Google Shape;56;p13"/>
          <p:cNvSpPr txBox="1"/>
          <p:nvPr/>
        </p:nvSpPr>
        <p:spPr>
          <a:xfrm>
            <a:off x="2602176" y="2583755"/>
            <a:ext cx="2469334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/>
            <a:r>
              <a:rPr lang="pt-BR" sz="800" dirty="0"/>
              <a:t>A experiência da formação da liga trouxe o fortalecimento das competências e habilidades de seus integrantes, os transformando em acadêmicos mais críticos e reflexivos quanto à assistência de saúde e desenvolvimento em equipe, o que contribui para a formação qualificada dos futuros profissionais de saúde. 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3067338" y="3554099"/>
            <a:ext cx="1539009" cy="330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Implicações para a </a:t>
            </a:r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enfermagem</a:t>
            </a:r>
          </a:p>
        </p:txBody>
      </p:sp>
      <p:sp>
        <p:nvSpPr>
          <p:cNvPr id="22" name="Google Shape;56;p13"/>
          <p:cNvSpPr txBox="1"/>
          <p:nvPr/>
        </p:nvSpPr>
        <p:spPr>
          <a:xfrm>
            <a:off x="2650699" y="3829681"/>
            <a:ext cx="2454404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/>
            <a:r>
              <a:rPr lang="pt-BR" sz="800" dirty="0"/>
              <a:t>O processo de construção e participação de uma liga acadêmica agrega muito valor na vida do estudante, pois permite viver diferentes situações que além de ajudá-lo a ter mais responsabilidade, liderança e criatividade traz mais conhecimento da área escolhida, com uma maior submersão nos assuntos tratados, que engrandece e enriquece o currículo e proporciona crescimento pessoal e profissional, a fim de torna-lo um enfermeiro capacitado para a assistência em saúde.</a:t>
            </a:r>
          </a:p>
          <a:p>
            <a:pPr algn="just"/>
            <a:r>
              <a:rPr lang="pt-BR" sz="800" dirty="0"/>
              <a:t> 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3108396" y="5223184"/>
            <a:ext cx="1539009" cy="1817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Descritores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2684293" y="5404911"/>
            <a:ext cx="25043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800" dirty="0"/>
              <a:t>Educação em Enfermagem; Estudantes de Enfermagem; Escolas de Enfermagem.</a:t>
            </a:r>
          </a:p>
          <a:p>
            <a:pPr algn="just"/>
            <a:r>
              <a:rPr lang="pt-BR" sz="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3108395" y="5697609"/>
            <a:ext cx="1539009" cy="1690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26" name="Google Shape;56;p13"/>
          <p:cNvSpPr txBox="1"/>
          <p:nvPr/>
        </p:nvSpPr>
        <p:spPr>
          <a:xfrm>
            <a:off x="2653358" y="5861795"/>
            <a:ext cx="2367010" cy="1969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pt-BR" sz="800" b="1" dirty="0"/>
              <a:t>     </a:t>
            </a:r>
            <a:r>
              <a:rPr lang="pt-BR" sz="800" dirty="0"/>
              <a:t>Santana, AOM et al. Liga acadêmica das bases fundamentais em enfermagem e as ações extensionistas: um relato de experiência. </a:t>
            </a:r>
            <a:r>
              <a:rPr lang="en-US" sz="800" b="1" dirty="0"/>
              <a:t>Research, Society and Development</a:t>
            </a:r>
            <a:r>
              <a:rPr lang="en-US" sz="800" dirty="0"/>
              <a:t>, v. 10, n. 12, p. e426101220772-e426101220772, 2021.</a:t>
            </a:r>
          </a:p>
          <a:p>
            <a:pPr lvl="0"/>
            <a:endParaRPr lang="pt-BR" sz="800" dirty="0"/>
          </a:p>
          <a:p>
            <a:pPr lvl="0"/>
            <a:r>
              <a:rPr lang="en-US" sz="800" dirty="0"/>
              <a:t>Leal GC et al. </a:t>
            </a:r>
            <a:r>
              <a:rPr lang="pt-BR" sz="800" dirty="0"/>
              <a:t>A criação da Liga Acadêmica Interprofissional em Atenção à Saúde durante a pandemia e o seu impacto na formação de universitários. </a:t>
            </a:r>
            <a:r>
              <a:rPr lang="pt-BR" sz="800" b="1" dirty="0"/>
              <a:t>Revista Eletrônica Acervo Saúde</a:t>
            </a:r>
            <a:r>
              <a:rPr lang="pt-BR" sz="800" dirty="0"/>
              <a:t>, v. 13, n. 11, p. e9307-e9307, 2021.</a:t>
            </a:r>
          </a:p>
          <a:p>
            <a:pPr algn="just"/>
            <a:endParaRPr lang="pt-BR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sz="1000" dirty="0"/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667</Words>
  <Application>Microsoft Office PowerPoint</Application>
  <PresentationFormat>Personalizar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Simple Light</vt:lpstr>
      <vt:lpstr>CRIAÇÃO DE UMA LIGA ACADÊMICA SOBRE SEMIOLOGIA E SEMIOTÉCNICA EM ENFERMAGEM: REFLEXÕES SOBRE O OLHAR DISCENTE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UNEB_CASA_01</dc:creator>
  <cp:lastModifiedBy>Cristiano Oliveira de Souza</cp:lastModifiedBy>
  <cp:revision>29</cp:revision>
  <dcterms:modified xsi:type="dcterms:W3CDTF">2022-11-04T00:36:26Z</dcterms:modified>
</cp:coreProperties>
</file>