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5145088" cy="91440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Quicksand" panose="020B0604020202020204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D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2940" y="84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4751" y="685800"/>
            <a:ext cx="1929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242397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8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5367" y="1323689"/>
            <a:ext cx="4793700" cy="364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75362" y="5038444"/>
            <a:ext cx="4793700" cy="140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75362" y="1966444"/>
            <a:ext cx="4793700" cy="34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75362" y="5603956"/>
            <a:ext cx="4793700" cy="23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75362" y="3823733"/>
            <a:ext cx="4793700" cy="149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225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718701" y="2048844"/>
            <a:ext cx="225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75362" y="987733"/>
            <a:ext cx="1579800" cy="134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75362" y="2470400"/>
            <a:ext cx="1579800" cy="56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75814" y="800267"/>
            <a:ext cx="3582600" cy="727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572200" y="-222"/>
            <a:ext cx="25722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49370" y="2192311"/>
            <a:ext cx="22758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49370" y="4983244"/>
            <a:ext cx="2275800" cy="21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778955" y="1287244"/>
            <a:ext cx="2158800" cy="65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75362" y="7521022"/>
            <a:ext cx="3375000" cy="10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/>
        </p:nvSpPr>
        <p:spPr>
          <a:xfrm>
            <a:off x="216494" y="1106690"/>
            <a:ext cx="4796175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dirty="0">
                <a:solidFill>
                  <a:srgbClr val="FFAE9D"/>
                </a:solidFill>
                <a:latin typeface="Quicksand"/>
                <a:ea typeface="Quicksand"/>
                <a:cs typeface="Quicksand"/>
                <a:sym typeface="Quicksand"/>
              </a:rPr>
              <a:t>Políticas públicas de letramento em saúde: uma revisão da literatura</a:t>
            </a:r>
            <a:endParaRPr b="1" dirty="0">
              <a:solidFill>
                <a:srgbClr val="FFAE9D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87285" y="1415295"/>
            <a:ext cx="4725384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/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Carla de Paula Bernardes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Cristina Vaz de Almeida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2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Virginia Visconde Brasil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3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Helena Alves de Carvalho Sampaio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4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</a:t>
            </a:r>
            <a:r>
              <a:rPr lang="pt-BR" sz="800" b="1" dirty="0" err="1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Katarinne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 Lima Moraes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5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Keli de Paula Bernardes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6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Guiomar Virgínia Vilela Assunção de Toledo Batelho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7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Anderson José Rocha Silva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8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 sz="800" b="1" dirty="0">
              <a:solidFill>
                <a:srgbClr val="576D81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37070" y="2235583"/>
            <a:ext cx="3857700" cy="292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Contato: carlabernardes20@hotmail.com</a:t>
            </a:r>
            <a:endParaRPr sz="700" dirty="0">
              <a:solidFill>
                <a:srgbClr val="576D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01874" y="2493260"/>
            <a:ext cx="16614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Introdução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331074" y="2519694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300336" y="2904560"/>
            <a:ext cx="2015864" cy="1458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letramento em saúde é um fenômeno importante para assegurar que a sociedade receba os cuidados de forma segura, efetiva e de qualidade. Na última década vários países criaram políticas públicas de letramento em saúde e/ou incorporaram como uma questão prioritária nos seus planos de ação.</a:t>
            </a:r>
            <a:endParaRPr sz="800" dirty="0">
              <a:solidFill>
                <a:srgbClr val="576D81"/>
              </a:solidFill>
              <a:latin typeface="Quicksand" panose="020B0604020202020204" charset="0"/>
              <a:ea typeface="Quicksand"/>
              <a:cs typeface="Quicksand"/>
              <a:sym typeface="Quicksand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2763904" y="2514083"/>
            <a:ext cx="1841801" cy="285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Resultados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621626" y="2888458"/>
            <a:ext cx="2296604" cy="2025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Os resultados estão descritos por país de origem e o título da política. Austrália -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National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Statement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Health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Literacy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; Áustria -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Policy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National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Health Target: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Improving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Health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Literacy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; China -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National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Plan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Health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Literacy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Promotion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Initiatives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Escócia - 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Making it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Easy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: a Health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Literacy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Action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Plan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Scoltand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; Estados Unidos -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National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Action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Plant o Improve Health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Literacy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; Tasmânia - 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Health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Literacy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Action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i="1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Plan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2019 - 2024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e Portugal - 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Programa Nacional de Educação para a Saúde, Literacia e Autocuidado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sz="800" dirty="0">
              <a:solidFill>
                <a:srgbClr val="576D81"/>
              </a:solidFill>
              <a:latin typeface="Quicksand" panose="020B0604020202020204" charset="0"/>
              <a:ea typeface="Quicksand"/>
              <a:cs typeface="Quicksand"/>
              <a:sym typeface="Quicksand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323625" y="4618223"/>
            <a:ext cx="16614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Objetivos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337350" y="4618223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3"/>
          <p:cNvSpPr txBox="1"/>
          <p:nvPr/>
        </p:nvSpPr>
        <p:spPr>
          <a:xfrm>
            <a:off x="331074" y="4830028"/>
            <a:ext cx="2020526" cy="609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dentificar na literatura científica as políticas públicas de letramento em saúde implementadas a nível mundial</a:t>
            </a:r>
            <a:r>
              <a:rPr lang="pt-BR" sz="800" i="1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sz="800" dirty="0">
              <a:solidFill>
                <a:srgbClr val="576D81"/>
              </a:solidFill>
              <a:latin typeface="Quicksand" panose="020B0604020202020204" charset="0"/>
              <a:ea typeface="Quicksand"/>
              <a:cs typeface="Quicksand"/>
              <a:sym typeface="Quicksand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749227" y="4955697"/>
            <a:ext cx="19455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Conclusões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3" name="Google Shape;73;p13"/>
          <p:cNvSpPr/>
          <p:nvPr/>
        </p:nvSpPr>
        <p:spPr>
          <a:xfrm>
            <a:off x="2713827" y="4936714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3"/>
          <p:cNvSpPr txBox="1"/>
          <p:nvPr/>
        </p:nvSpPr>
        <p:spPr>
          <a:xfrm>
            <a:off x="2629845" y="5248880"/>
            <a:ext cx="2229700" cy="3579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A revisão identificou políticas públicas de letramento em saúde a nível internacional focadas em melhorar o letramento em saúde da população, visando colocar o usuário como protagonista dos seus cuidados com a saúde. Ressalta-se que as políticas públicas de letramento em saúde, têm potencial para influenciar positivamente os resultados de saúde da população, se tornando instrumento essencial e norteador para todos envolvidos na promoção da saúde. As políticas públicas estimulam a cidadania ativa, as estratégias coordenadas de implementação do letramento em saúde e a sua credibilidade, promovendo resultados em saúde para todos os stakeholders. No Brasil o estudo não identificou iniciativa de implantação de política públicas voltadas para o letramento em saúde. Os modelos adotados nos países citados, vêm servir para uma incorporação na política pública de saúde no Brasil e a inserção desse tema tão relevante.</a:t>
            </a:r>
          </a:p>
        </p:txBody>
      </p:sp>
      <p:sp>
        <p:nvSpPr>
          <p:cNvPr id="76" name="Google Shape;76;p13"/>
          <p:cNvSpPr txBox="1"/>
          <p:nvPr/>
        </p:nvSpPr>
        <p:spPr>
          <a:xfrm>
            <a:off x="366474" y="5776304"/>
            <a:ext cx="16614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Métodos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331074" y="5776304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3"/>
          <p:cNvSpPr txBox="1"/>
          <p:nvPr/>
        </p:nvSpPr>
        <p:spPr>
          <a:xfrm>
            <a:off x="295239" y="6181941"/>
            <a:ext cx="2020526" cy="2025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oram realizadas pesquisas bibliográficas nas plataformas de indexação das bases de dados, </a:t>
            </a:r>
            <a:r>
              <a:rPr lang="pt-BR" sz="800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PubMed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, Web </a:t>
            </a:r>
            <a:r>
              <a:rPr lang="pt-BR" sz="800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Science, BVS - LILACS e Google Acadêmico, com os descritores </a:t>
            </a:r>
            <a:r>
              <a:rPr lang="pt-BR" sz="800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DeCS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(Descritores em Ciências da Saúde) e </a:t>
            </a:r>
            <a:r>
              <a:rPr lang="pt-BR" sz="800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MeSH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(Medical </a:t>
            </a:r>
            <a:r>
              <a:rPr lang="pt-BR" sz="800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Subject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Headings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): </a:t>
            </a:r>
            <a:r>
              <a:rPr lang="pt-BR" sz="800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health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literacy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800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policy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800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health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dirty="0" err="1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policy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. Foram incluídos os documentos publicados em português e inglês que abordaram as políticas públicas de letramento em saúde. </a:t>
            </a:r>
            <a:endParaRPr sz="800" dirty="0">
              <a:solidFill>
                <a:srgbClr val="576D81"/>
              </a:solidFill>
              <a:latin typeface="Quicksand" panose="020B0604020202020204" charset="0"/>
              <a:ea typeface="Quicksand"/>
              <a:cs typeface="Quicksand"/>
              <a:sym typeface="Quicksand"/>
            </a:endParaRPr>
          </a:p>
        </p:txBody>
      </p:sp>
      <p:sp>
        <p:nvSpPr>
          <p:cNvPr id="32" name="Google Shape;57;p13">
            <a:extLst>
              <a:ext uri="{FF2B5EF4-FFF2-40B4-BE49-F238E27FC236}">
                <a16:creationId xmlns:a16="http://schemas.microsoft.com/office/drawing/2014/main" id="{5C73271B-7B60-450E-BDEF-4674B47D8ED9}"/>
              </a:ext>
            </a:extLst>
          </p:cNvPr>
          <p:cNvSpPr txBox="1"/>
          <p:nvPr/>
        </p:nvSpPr>
        <p:spPr>
          <a:xfrm>
            <a:off x="300588" y="1829379"/>
            <a:ext cx="4617644" cy="507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Força Aérea Brasileira</a:t>
            </a:r>
            <a:r>
              <a:rPr lang="pt-BR" sz="700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r>
              <a:rPr lang="pt-BR" sz="7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 Instituto Universitário  de Ciências Psicológicas, Sociais e da Vida de Portugal</a:t>
            </a:r>
            <a:r>
              <a:rPr lang="pt-BR" sz="700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2</a:t>
            </a:r>
            <a:r>
              <a:rPr lang="pt-BR" sz="7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Universidade Federal de Goiás</a:t>
            </a:r>
            <a:r>
              <a:rPr lang="pt-BR" sz="700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3</a:t>
            </a:r>
            <a:r>
              <a:rPr lang="pt-BR" sz="7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Universidade Estadual do Ceará</a:t>
            </a:r>
            <a:r>
              <a:rPr lang="pt-BR" sz="700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4</a:t>
            </a:r>
            <a:r>
              <a:rPr lang="pt-BR" sz="7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Universidade de Brasília</a:t>
            </a:r>
            <a:r>
              <a:rPr lang="pt-BR" sz="700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5</a:t>
            </a:r>
            <a:r>
              <a:rPr lang="pt-BR" sz="7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Estratégia Saúde da Família</a:t>
            </a:r>
            <a:r>
              <a:rPr lang="pt-BR" sz="700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6</a:t>
            </a:r>
            <a:r>
              <a:rPr lang="pt-BR" sz="7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 Universidade Federal de Tocantins</a:t>
            </a:r>
            <a:r>
              <a:rPr lang="pt-BR" sz="700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7</a:t>
            </a:r>
            <a:r>
              <a:rPr lang="pt-BR" sz="7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Ministério da Saúde</a:t>
            </a:r>
            <a:r>
              <a:rPr lang="pt-BR" sz="700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8</a:t>
            </a:r>
            <a:r>
              <a:rPr lang="pt-BR" sz="7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</a:t>
            </a:r>
            <a:endParaRPr sz="700" dirty="0">
              <a:solidFill>
                <a:srgbClr val="576D81"/>
              </a:solidFill>
            </a:endParaRPr>
          </a:p>
        </p:txBody>
      </p:sp>
      <p:sp>
        <p:nvSpPr>
          <p:cNvPr id="34" name="Google Shape;69;p13"/>
          <p:cNvSpPr/>
          <p:nvPr/>
        </p:nvSpPr>
        <p:spPr>
          <a:xfrm>
            <a:off x="2693104" y="2538322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E9F2B166-ED46-4146-A7D6-122FD28CDFAC}"/>
              </a:ext>
            </a:extLst>
          </p:cNvPr>
          <p:cNvCxnSpPr/>
          <p:nvPr/>
        </p:nvCxnSpPr>
        <p:spPr>
          <a:xfrm>
            <a:off x="2468912" y="2663260"/>
            <a:ext cx="0" cy="6377025"/>
          </a:xfrm>
          <a:prstGeom prst="line">
            <a:avLst/>
          </a:prstGeom>
          <a:ln>
            <a:solidFill>
              <a:srgbClr val="4AD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</TotalTime>
  <Words>483</Words>
  <Application>Microsoft Office PowerPoint</Application>
  <PresentationFormat>Personalizar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Calibri</vt:lpstr>
      <vt:lpstr>Times New Roman</vt:lpstr>
      <vt:lpstr>Arial</vt:lpstr>
      <vt:lpstr>Quicksand</vt:lpstr>
      <vt:lpstr>Simple Light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uticovid</cp:lastModifiedBy>
  <cp:revision>16</cp:revision>
  <dcterms:modified xsi:type="dcterms:W3CDTF">2022-06-16T11:51:01Z</dcterms:modified>
</cp:coreProperties>
</file>