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5145088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E9B761-6482-4920-A67E-8EBD823A7189}" v="13" dt="2022-11-01T17:50:12.2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8" d="100"/>
          <a:sy n="148" d="100"/>
        </p:scale>
        <p:origin x="712" y="-6268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4751" y="685800"/>
            <a:ext cx="1929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8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iris.paho.org/bitstream/handle/10665.2/49095/OPASBRA180024-por.pdf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algn="ctr"/>
            <a:r>
              <a:rPr lang="pt-B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COMPORTAMENTOS DE RISCO RELACIONADOS À PRÁTICAS SEXUAIS EM ADOLESCENTES DE ESCOLAS PÚBLICAS DA CIDADE DO RECIFE</a:t>
            </a:r>
            <a:br>
              <a:rPr lang="pt-B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3C6A8E4-2DF2-A9AC-F09C-F15F6715C254}"/>
              </a:ext>
            </a:extLst>
          </p:cNvPr>
          <p:cNvSpPr/>
          <p:nvPr/>
        </p:nvSpPr>
        <p:spPr>
          <a:xfrm>
            <a:off x="44450" y="8375650"/>
            <a:ext cx="5054600" cy="698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20DDA20-27BC-1C3C-3493-6E82833030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868" y="8555746"/>
            <a:ext cx="4677353" cy="338306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9ED6AEC-8D9D-6CBB-9923-B4E2B917DBF8}"/>
              </a:ext>
            </a:extLst>
          </p:cNvPr>
          <p:cNvSpPr txBox="1"/>
          <p:nvPr/>
        </p:nvSpPr>
        <p:spPr>
          <a:xfrm>
            <a:off x="0" y="1841053"/>
            <a:ext cx="2397182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população de adolescentes no mundo é estimada</a:t>
            </a:r>
            <a:r>
              <a:rPr lang="pt-BR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em 1,3 bilhão, representando 16% da população mundial</a:t>
            </a:r>
            <a:r>
              <a:rPr lang="pt-BR" sz="1200" baseline="300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pt-BR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Os adolescentes têm necessidades de saúde específicas relacionadas ao seu rápido desenvolvimento físico, sexual, social e emocional e aos papéis específicos que desempenham nas sociedades</a:t>
            </a:r>
            <a:r>
              <a:rPr lang="pt-BR" sz="12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</a:t>
            </a:r>
            <a:r>
              <a:rPr lang="pt-B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Objetivos identificar comportamento de risco nas práticas sexuais de adolescentes escolares e correlacionar com as variáveis sócias demográficas e comportamentais. </a:t>
            </a:r>
          </a:p>
          <a:p>
            <a:pPr algn="just"/>
            <a:r>
              <a:rPr lang="pt-BR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Método: Estudo descritivo transversal e quantitativo. A amostra foi composta por </a:t>
            </a: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643 adolescentes com idade de 12 a 18 anos.</a:t>
            </a:r>
          </a:p>
          <a:p>
            <a:pPr algn="just"/>
            <a:r>
              <a:rPr lang="pt-BR" sz="1200" dirty="0">
                <a:effectLst/>
                <a:latin typeface="Times New Roman" panose="02020603050405020304" pitchFamily="18" charset="0"/>
                <a:ea typeface="Arial Unicode MS"/>
              </a:rPr>
              <a:t>A análise dos dados coletados revelou que 56,5% dos adolescentes tinham idade entre 15 e 18 anos – os demais (43,5%) tinham entre 12 e 14 anos; a maioria era do sexo feminino (64,2%), solteiro(a) (93,6%). </a:t>
            </a:r>
            <a:endParaRPr lang="pt-BR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FA8905-3F85-B6F2-9164-00260B734ABF}"/>
              </a:ext>
            </a:extLst>
          </p:cNvPr>
          <p:cNvSpPr txBox="1"/>
          <p:nvPr/>
        </p:nvSpPr>
        <p:spPr>
          <a:xfrm>
            <a:off x="2549857" y="1863891"/>
            <a:ext cx="23965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Evidenciou-se que (30,6%) dos adolescentes já teve relação sexual, a primeira relação sexual ocorreu principalmente nas faixas etárias de 12 a 14 anos (47,2%). No subgrupo que tiveram relações sexuais, (26,4%) teve relação sexual com quatro ou mais parceiros. O percentual de uso de preservativo pelo adolescente e/ou seu parceiro na última relação sexual foi expressivo (69,0%), no entanto, 30,0% dos adolescentes não usaram camisinha na última relação sexual.</a:t>
            </a:r>
          </a:p>
          <a:p>
            <a:pPr algn="just"/>
            <a:r>
              <a:rPr lang="pt-BR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Conclusões:</a:t>
            </a:r>
            <a:r>
              <a:rPr lang="pt-BR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Verificou-se início de atividade sexual precoce, com uma frequência alta de parceiros, com </a:t>
            </a:r>
            <a:r>
              <a:rPr lang="pt-BR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exposição dos adolescentes a gravidez e doenças sexualmente transmissíveis.</a:t>
            </a:r>
            <a:r>
              <a:rPr lang="pt-BR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Implicações para o campo da saúde e enfermagem: </a:t>
            </a:r>
            <a:r>
              <a:rPr lang="pt-BR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enfermagem e as ações de saúde escolar atuam na práxis da promoção da saúde e repercutem positivamente na elevação do status de saúde da comunidade escolar, na prevenção e promoção de saúde de forma equitativa e integral.</a:t>
            </a:r>
            <a:endParaRPr lang="pt-B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BR" sz="1400" dirty="0"/>
          </a:p>
          <a:p>
            <a:endParaRPr lang="pt-BR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A570DA0-335D-B9D0-EBCE-080CA9B90AAE}"/>
              </a:ext>
            </a:extLst>
          </p:cNvPr>
          <p:cNvSpPr txBox="1"/>
          <p:nvPr/>
        </p:nvSpPr>
        <p:spPr>
          <a:xfrm>
            <a:off x="35155" y="7052133"/>
            <a:ext cx="3515933" cy="167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900" dirty="0"/>
              <a:t>REFERÊNCIAS</a:t>
            </a:r>
          </a:p>
          <a:p>
            <a:pPr lvl="0">
              <a:lnSpc>
                <a:spcPct val="115000"/>
              </a:lnSpc>
            </a:pPr>
            <a:r>
              <a:rPr lang="pt-B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Fundo das Nações Unidas para a Infância (UNICEF). Adolescente – Dados de Monitoramento da situação de Criança e mulheres, 2022. https://data.unicef.org/topic/adolescents/overview/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t-BR" sz="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Organização Pan-Americana da Saúde 2018. Ação Global Acelerada para a Saúde de Adolescentes (AA-HA!) Guia de Orientação para apoiar a implementação pelos países, 2018. </a:t>
            </a:r>
            <a:r>
              <a:rPr lang="pt-BR" sz="9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https://iris.paho.org/bitstream/handle/10665.2/49095/OPASBRA180024-por.pdf</a:t>
            </a:r>
            <a:r>
              <a:rPr lang="pt-BR" sz="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lvl="0">
              <a:lnSpc>
                <a:spcPct val="115000"/>
              </a:lnSpc>
            </a:pPr>
            <a:endParaRPr lang="pt-BR" sz="9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10B1FD92-392B-4331-905A-827F5EBD91E4}"/>
              </a:ext>
            </a:extLst>
          </p:cNvPr>
          <p:cNvSpPr txBox="1"/>
          <p:nvPr/>
        </p:nvSpPr>
        <p:spPr>
          <a:xfrm>
            <a:off x="90488" y="1362475"/>
            <a:ext cx="5054600" cy="883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pt-BR" sz="9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MARIA APARECIDA BESERRA; MARIA SUELY MEDEIROS CORRÊA; CRISTINA MARIA MENDES RESENDE; VERA REJANE DO NASCIMENTO GREGÓRIO; CLAUDIA ALVES DE SENA; TWIGG PHOENIX DE OLIVEIRA GOMES.</a:t>
            </a:r>
            <a:endParaRPr lang="pt-BR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433</Words>
  <Application>Microsoft Office PowerPoint</Application>
  <PresentationFormat>Personalizar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Simple Light</vt:lpstr>
      <vt:lpstr>COMPORTAMENTOS DE RISCO RELACIONADOS À PRÁTICAS SEXUAIS EM ADOLESCENTES DE ESCOLAS PÚBLICAS DA CIDADE DO RECIFE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</dc:creator>
  <cp:lastModifiedBy>Maria Aparecida Beserra</cp:lastModifiedBy>
  <cp:revision>2</cp:revision>
  <dcterms:modified xsi:type="dcterms:W3CDTF">2022-11-01T18:09:16Z</dcterms:modified>
</cp:coreProperties>
</file>