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15000" cy="11879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16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944130"/>
            <a:ext cx="4857750" cy="4135743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6239364"/>
            <a:ext cx="4286250" cy="2868071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4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24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632461"/>
            <a:ext cx="1232297" cy="1006712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632461"/>
            <a:ext cx="3625453" cy="1006712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82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961570"/>
            <a:ext cx="4929188" cy="4941443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7949760"/>
            <a:ext cx="4929188" cy="259858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7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3162304"/>
            <a:ext cx="2428875" cy="75372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3162304"/>
            <a:ext cx="2428875" cy="75372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41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632464"/>
            <a:ext cx="4929188" cy="229610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912070"/>
            <a:ext cx="2417713" cy="142716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4339231"/>
            <a:ext cx="2417713" cy="63823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912070"/>
            <a:ext cx="2429619" cy="142716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4339231"/>
            <a:ext cx="2429619" cy="63823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7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58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58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791951"/>
            <a:ext cx="1843236" cy="277182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710397"/>
            <a:ext cx="2893219" cy="8441976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3563779"/>
            <a:ext cx="1843236" cy="6602341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0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791951"/>
            <a:ext cx="1843236" cy="277182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710397"/>
            <a:ext cx="2893219" cy="8441976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3563779"/>
            <a:ext cx="1843236" cy="6602341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6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632464"/>
            <a:ext cx="4929188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3162304"/>
            <a:ext cx="4929188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11010319"/>
            <a:ext cx="1285875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11010319"/>
            <a:ext cx="1928813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11010319"/>
            <a:ext cx="1285875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8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r/saude/pt-br/media/pdf/2021/junho/18/boletim_epidemiologico_covid_6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57525" y="1170067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IMPACTO NA SAÚDE DO INDIVÍDUO EM MEIO UMA PANDEMIA DE ACORDO À ASSERTIVIDADE DA COMUNICAÇÃO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131027" y="1698256"/>
            <a:ext cx="5393468" cy="259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19466" y="1732107"/>
            <a:ext cx="5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Thalita L. Madoglio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Nathalia D. de Oliveira², Michelle C. de Oliveira Minharro³, Simone M. Buchignani</a:t>
            </a:r>
            <a:r>
              <a:rPr lang="pt-BR" sz="900" baseline="30000" dirty="0"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Faculdade Marechal Rondon-UNINOVE 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E-mail: thalita-madoglio-98@hotmail.com¹, nathaliadomi@hotmail.com², michellecom@fmr.pro.br³, s.buchignani@fmr.pro.br</a:t>
            </a:r>
            <a:r>
              <a:rPr lang="pt-BR" sz="900" i="1" baseline="30000" dirty="0"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36078" y="2565032"/>
            <a:ext cx="38652" cy="69890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87495" y="2679212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19466" y="6091225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29404" y="6956609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20194" y="8627381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2373636" y="9701889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-20822" y="2908793"/>
            <a:ext cx="294819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ato da comunicação é imprescindível para harmonia ou desarmonia entre os seres humanos, possuindo a habilidade de conquistar aspectos positivos se realizada de forma assertiva.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800" baseline="30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comunicação só se torna eficaz quando o ouvinte consegue decodificar a informação transmitida, com isso surge a importância de uma adequada comunicação, principalmente no quadro da COVID-19. Sendo um processo de construção de conhecimento e atualização ininterrupta sobre o assunto.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Segundo dados do Boletim epidemiológico especial Covid-19 do Ministério da Saúde (MS), de acordo com o poder de rápida disseminação e letalidade do vírus, em uma esfera global, o Brasil ocupa o terceiro lugar entre os países com mais casos confirmados da doença e em segundo de maior número de óbitos.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âmbitos biológico, social e psíquico foram altamente afetados na população, visando os da área da enfermagem que também sofreram modificações dos meios de comunicação causada pela pandemia.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Passamos por inúmeras mudanças devido ao quadro pandêmico atual, e nos tornamos vulneráveis nos âmbitos biopsicossociais aos impactos causados pela exacerbação de informações. Neste estudo,</a:t>
            </a:r>
            <a:r>
              <a:rPr lang="pt-BR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temos de mostrar a importância da comunicação assertiva, para promover a saúde e evitar os agravos pertinentes no ser humano diante da pandemia Covid-19. 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4" y="6355233"/>
            <a:ext cx="2874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Avaliar a importância de uma comunicação assertiva, baseando-se no impacto que esse tema tem sobre os âmbitos da saúde </a:t>
            </a:r>
            <a:r>
              <a:rPr lang="pt-BR" sz="800" dirty="0"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diante da pandemia Covid-19. </a:t>
            </a: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0" y="7193766"/>
            <a:ext cx="28452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Utilizou-se o método de estudo revisão integrativa da literatura com enfoque no tema Comunicação na Enfermagem. A revisão ocorreu de agosto a setembro de 2021, a pesquisa foi realizada na Biblioteca Virtual da Saúde (BVS) e os artigos selecionados foram da base de dados científicos </a:t>
            </a:r>
            <a:r>
              <a:rPr lang="pt-BR" sz="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Lilacs</a:t>
            </a:r>
            <a:r>
              <a:rPr lang="pt-BR" sz="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 Medline. Com o uso de descritores: “Comunicação em enfermagem”, “informação”, “pandemia”, “impactos biopsicossociais”. Critérios de inclusão: artigos na íntegra, nos últimos 5 anos, em português e inglês.</a:t>
            </a: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853903" y="2588709"/>
            <a:ext cx="2895446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primeira apresenta o impacto na saúde do indivíduo com a </a:t>
            </a:r>
            <a:r>
              <a:rPr lang="pt-BR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infodemia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que é um excesso de informações a qual acelera e perpetua a desinformação.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No profissional da saúde que tem o papel de cuidar de um paciente com COVID-19, é visto um aumento nos casos de ansiedade e outros agravos de condição psíquica, devido ao medo em lidar com uma doença de alta virulência e mutação: como são atualizadas as informações a todo instante, acaba gerando um dano maior à saúde mental e física desse indivíduo.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Na segunda categoria demonstra a contribuição da tecnologia com a comunicação assertiva, diminuindo o impacto na população advindo da desinformação em tempos de pandemia. Como a sociedade sofre com o proposto isolamento social, estudantes da saúde criaram um grupo no WhatsApp “Cuidar para Evitar” a fim de sanar dúvidas dos integrantes, criar um espaço agregador e construtor de relações de confiança.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 aspecto educacional, tornou-se imprescindível o uso da tecnologia como um novo meio de ensino aprendizagem, sendo que o mesmo está passando por um dos maiores desafios devido a pandemia, distanciando discentes e docentes das aulas tradicionais. Uma questão que traz bastante discussão é a formação desses profissionais diante das aulas remotas, pois se tratando de saúde por exemplo, há controversas sobre o ensino a distância e o uso de tecnologias da comunicação para cuidar de pessoas.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Porém o autor exalta a capacidade dos gestores de ensino, em fazer com que os discentes se mantenham interessados e inseridos nos estudos, respeitando as diretrizes educacionais e trazendo mesmo que de forma remota a importância da humanização no cuidado com o paciente.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um âmbito global, é visto que os países do Ocidente estão fazendo uso de uma tecnologia inteligente, através de informações como estratégia de combate ao vírus e controle epidemiológico. Ainda com fatores que influenciam nessa comunicação, sendo eles: o impacto social, impacto econômico, o acesso a equipamentos de qualidade e à internet; além da experiência, que permite às pessoas se familiarizarem o suficiente com as tecnologias disponíveis para obter algum tipo de benefício em sua utilização.</a:t>
            </a:r>
            <a:r>
              <a:rPr lang="pt-BR" sz="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57525" y="9881137"/>
            <a:ext cx="5540472" cy="165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1.Souza BR,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Fantini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LJZ,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Dallagnoli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Moresco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 Comunicação organizacional: a importância da comunicação nas organizações. [dissertação na internet]. Brusque (SC):Faculdade de Tecnologia de Santa Catarina;2009.14p. [citado 15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2016]. Disponível em comunicação_nas_organizações.pdf.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2.Oliveira KT, Sousa JF,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Camandonel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VO, Júnior JLG,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Canteras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JS, Lima JL,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Hiratsuca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 Principais medidas tomadas para mudanças dos processos assistenciais durante a pandemia por COVID-19.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Enferm.foco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2020/11(1) Especial:235-238. 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3.MINISTÉRIO DA SAÚDE-BR. Situação epidemiológica da covid-19. Boletim epidemiológico especial, Brasília, p. 1 – 5, 17/06/2021. Disponível em: https: //</a:t>
            </a:r>
            <a:r>
              <a:rPr lang="pt-BR" sz="500" u="sng" dirty="0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www.gov.br/</a:t>
            </a:r>
            <a:r>
              <a:rPr lang="pt-BR" sz="500" u="sng" dirty="0" err="1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saude</a:t>
            </a:r>
            <a:r>
              <a:rPr lang="pt-BR" sz="500" u="sng" dirty="0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pt-BR" sz="500" u="sng" dirty="0" err="1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pt-br</a:t>
            </a:r>
            <a:r>
              <a:rPr lang="pt-BR" sz="500" u="sng" dirty="0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/media/</a:t>
            </a:r>
            <a:r>
              <a:rPr lang="pt-BR" sz="500" u="sng" dirty="0" err="1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pdf</a:t>
            </a:r>
            <a:r>
              <a:rPr lang="pt-BR" sz="500" u="sng" dirty="0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/2021/junho/18/boletim_epidemiologico_covid_67.pdf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4.Souza TA, Gomes SM, Gabão MHR, Barbosa IR. Avaliação do conhecimento sobre a pandemia COVID-19 entre estudantes de graduação do interior do estado Rio Grande do Norte. Revista SUSTINERE, Rio de Janeiro, v.8, n.1, p.23-43,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jan-jun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2020.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5.Organização - Pan americana da Saúde. Entenda a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infodemia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 a desinformação na luta contra COVID-19. Folheto informativo.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Zaracostas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J (2020).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figert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infodemia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The Lancet, 395(10225),676. 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6.Saidel MGB, Lima Hm, Campos CJG,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Tayola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CDM, Esperidião E, Rodrigues J. Intervenções em Saúde mental para profissionais de saúde frente a pandemia de coronavírus.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Rev.enferm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UERJ, Rio de Janeiro, 2020/ 28: e 499923.p1.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7.Souza CTV, Santana CS, Ferreira P, Neves JA, Teixeira MLB, Gouveia MIFS. Cuidar em tempos da COVID-19: lições aprendidas entre a ciência e a sociedade.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Saúde Pública 2020; 36(6): e 00115020. 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8.BIMP, Estado da arte sobre o ensino de enfermagem e os desafios do uso de tecnologias remotas em época de corona vírus.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J.Hum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Grouth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Dev.2020;30(1)141-147. 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http;//doi.org/10.7322/</a:t>
            </a:r>
            <a:r>
              <a:rPr lang="pt-BR" sz="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jhgd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V30.10087.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9.Coelho AL, Morais IA, Rosa WVS. A utilização de tecnologias da informação em saúde para o enfrentamento da pandemia ao COVID-19 no Brasil. Cadernos Ibero americanos em Direito Sanitário. 2020/set, 9(3):183-199.</a:t>
            </a:r>
            <a:endParaRPr lang="pt-BR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29404" y="2553074"/>
            <a:ext cx="53738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94674" y="7809319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843490" y="8087660"/>
            <a:ext cx="28954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Concluímos que a comunicação assertiva é primordial para o enfrentamento da pandemia esclarecendo as possíveis </a:t>
            </a:r>
            <a:r>
              <a:rPr lang="pt-BR" sz="8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infodemias</a:t>
            </a:r>
            <a:r>
              <a:rPr lang="pt-BR" sz="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logo reduzindo os impactos biopsicossociais gerados na população como um todo – incluindo os profissionais da saúde, docentes e discentes. Levando em conta a importância de diversas formas de comunicação, possuindo o uso da tecnologia como aliada nesta área para conseguir amplificar o conhecimento do que está sendo vivenciado e concretizar uma evolução positiva.</a:t>
            </a:r>
            <a:endParaRPr lang="pt-B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0CF9F3C-AFF9-469D-B118-B2393DEFD31E}"/>
              </a:ext>
            </a:extLst>
          </p:cNvPr>
          <p:cNvSpPr txBox="1"/>
          <p:nvPr/>
        </p:nvSpPr>
        <p:spPr>
          <a:xfrm>
            <a:off x="-20822" y="8849135"/>
            <a:ext cx="287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 resultados obtidos foram 47 artigos, dos quais 42 não atendiam aos critérios de inclusão. Foram utilizados para a pesquisa 5 artigos. Da análise dos estudos emergiram duas categorias: “A desinformação gerada pela tecnologia” e “A tecnologia contribuindo com a comunicação assertiva”.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1384</Words>
  <Application>Microsoft Office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Tђαļίтα Mαđσgļίσ</cp:lastModifiedBy>
  <cp:revision>14</cp:revision>
  <dcterms:created xsi:type="dcterms:W3CDTF">2018-11-18T15:06:20Z</dcterms:created>
  <dcterms:modified xsi:type="dcterms:W3CDTF">2021-10-09T14:28:03Z</dcterms:modified>
</cp:coreProperties>
</file>