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00" d="100"/>
          <a:sy n="100" d="100"/>
        </p:scale>
        <p:origin x="15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haniffer oliveira lopes" userId="a296a3aa588a8bd4" providerId="LiveId" clId="{2CA061D2-4398-4A3C-9765-8449B27D0D23}"/>
    <pc:docChg chg="undo custSel modSld">
      <pc:chgData name="jhaniffer oliveira lopes" userId="a296a3aa588a8bd4" providerId="LiveId" clId="{2CA061D2-4398-4A3C-9765-8449B27D0D23}" dt="2021-10-09T01:18:37.656" v="801" actId="207"/>
      <pc:docMkLst>
        <pc:docMk/>
      </pc:docMkLst>
      <pc:sldChg chg="addSp delSp modSp mod">
        <pc:chgData name="jhaniffer oliveira lopes" userId="a296a3aa588a8bd4" providerId="LiveId" clId="{2CA061D2-4398-4A3C-9765-8449B27D0D23}" dt="2021-10-09T01:18:37.656" v="801" actId="207"/>
        <pc:sldMkLst>
          <pc:docMk/>
          <pc:sldMk cId="543416058" sldId="256"/>
        </pc:sldMkLst>
        <pc:spChg chg="add mod">
          <ac:chgData name="jhaniffer oliveira lopes" userId="a296a3aa588a8bd4" providerId="LiveId" clId="{2CA061D2-4398-4A3C-9765-8449B27D0D23}" dt="2021-10-09T01:08:02.487" v="658" actId="14100"/>
          <ac:spMkLst>
            <pc:docMk/>
            <pc:sldMk cId="543416058" sldId="256"/>
            <ac:spMk id="2" creationId="{9FDCF8DC-C208-44F2-B9A9-E94AB7E87C0A}"/>
          </ac:spMkLst>
        </pc:spChg>
        <pc:spChg chg="mod">
          <ac:chgData name="jhaniffer oliveira lopes" userId="a296a3aa588a8bd4" providerId="LiveId" clId="{2CA061D2-4398-4A3C-9765-8449B27D0D23}" dt="2021-10-09T01:18:37.656" v="801" actId="207"/>
          <ac:spMkLst>
            <pc:docMk/>
            <pc:sldMk cId="543416058" sldId="256"/>
            <ac:spMk id="4" creationId="{1D53284F-6ED6-4386-BD8D-A003EE80E2FA}"/>
          </ac:spMkLst>
        </pc:spChg>
        <pc:spChg chg="mod">
          <ac:chgData name="jhaniffer oliveira lopes" userId="a296a3aa588a8bd4" providerId="LiveId" clId="{2CA061D2-4398-4A3C-9765-8449B27D0D23}" dt="2021-10-09T00:33:39.960" v="259" actId="20577"/>
          <ac:spMkLst>
            <pc:docMk/>
            <pc:sldMk cId="543416058" sldId="256"/>
            <ac:spMk id="6" creationId="{D60FF0D2-8FEC-4F1B-826E-6AB7FFE35977}"/>
          </ac:spMkLst>
        </pc:spChg>
        <pc:spChg chg="mod">
          <ac:chgData name="jhaniffer oliveira lopes" userId="a296a3aa588a8bd4" providerId="LiveId" clId="{2CA061D2-4398-4A3C-9765-8449B27D0D23}" dt="2021-10-09T00:46:36.847" v="400" actId="1076"/>
          <ac:spMkLst>
            <pc:docMk/>
            <pc:sldMk cId="543416058" sldId="256"/>
            <ac:spMk id="10" creationId="{4344AAD9-74BD-4101-A924-8BB69061BF66}"/>
          </ac:spMkLst>
        </pc:spChg>
        <pc:spChg chg="mod">
          <ac:chgData name="jhaniffer oliveira lopes" userId="a296a3aa588a8bd4" providerId="LiveId" clId="{2CA061D2-4398-4A3C-9765-8449B27D0D23}" dt="2021-10-09T00:52:07.779" v="583" actId="1076"/>
          <ac:spMkLst>
            <pc:docMk/>
            <pc:sldMk cId="543416058" sldId="256"/>
            <ac:spMk id="11" creationId="{1A9BAC74-8571-4BCE-BC28-6AABD4DCA795}"/>
          </ac:spMkLst>
        </pc:spChg>
        <pc:spChg chg="mod">
          <ac:chgData name="jhaniffer oliveira lopes" userId="a296a3aa588a8bd4" providerId="LiveId" clId="{2CA061D2-4398-4A3C-9765-8449B27D0D23}" dt="2021-10-09T00:46:53.734" v="402" actId="207"/>
          <ac:spMkLst>
            <pc:docMk/>
            <pc:sldMk cId="543416058" sldId="256"/>
            <ac:spMk id="16" creationId="{0F3196CC-182C-46DF-8FB1-18620851DB4D}"/>
          </ac:spMkLst>
        </pc:spChg>
        <pc:spChg chg="mod">
          <ac:chgData name="jhaniffer oliveira lopes" userId="a296a3aa588a8bd4" providerId="LiveId" clId="{2CA061D2-4398-4A3C-9765-8449B27D0D23}" dt="2021-10-09T00:52:21.335" v="584" actId="1076"/>
          <ac:spMkLst>
            <pc:docMk/>
            <pc:sldMk cId="543416058" sldId="256"/>
            <ac:spMk id="17" creationId="{4E8D5C1E-EAF1-4FDD-A842-D3937E9A00BC}"/>
          </ac:spMkLst>
        </pc:spChg>
        <pc:spChg chg="del mod">
          <ac:chgData name="jhaniffer oliveira lopes" userId="a296a3aa588a8bd4" providerId="LiveId" clId="{2CA061D2-4398-4A3C-9765-8449B27D0D23}" dt="2021-10-09T00:50:43.533" v="578"/>
          <ac:spMkLst>
            <pc:docMk/>
            <pc:sldMk cId="543416058" sldId="256"/>
            <ac:spMk id="18" creationId="{4B9DADBB-599C-4879-BB9B-BBF9D398902E}"/>
          </ac:spMkLst>
        </pc:spChg>
        <pc:spChg chg="mod">
          <ac:chgData name="jhaniffer oliveira lopes" userId="a296a3aa588a8bd4" providerId="LiveId" clId="{2CA061D2-4398-4A3C-9765-8449B27D0D23}" dt="2021-10-09T01:17:43.574" v="799" actId="255"/>
          <ac:spMkLst>
            <pc:docMk/>
            <pc:sldMk cId="543416058" sldId="256"/>
            <ac:spMk id="20" creationId="{380A0A8E-51D8-4C9F-88F4-B5F871F6400B}"/>
          </ac:spMkLst>
        </pc:spChg>
        <pc:spChg chg="mod">
          <ac:chgData name="jhaniffer oliveira lopes" userId="a296a3aa588a8bd4" providerId="LiveId" clId="{2CA061D2-4398-4A3C-9765-8449B27D0D23}" dt="2021-10-09T01:06:40.565" v="655" actId="1076"/>
          <ac:spMkLst>
            <pc:docMk/>
            <pc:sldMk cId="543416058" sldId="256"/>
            <ac:spMk id="48" creationId="{8D366BA9-4731-4DDE-B4F2-6C866DD64FB4}"/>
          </ac:spMkLst>
        </pc:spChg>
        <pc:spChg chg="mod">
          <ac:chgData name="jhaniffer oliveira lopes" userId="a296a3aa588a8bd4" providerId="LiveId" clId="{2CA061D2-4398-4A3C-9765-8449B27D0D23}" dt="2021-10-09T01:05:45.084" v="652" actId="1076"/>
          <ac:spMkLst>
            <pc:docMk/>
            <pc:sldMk cId="543416058" sldId="256"/>
            <ac:spMk id="49" creationId="{69A51512-DED3-4E8A-B13D-F14B7608C545}"/>
          </ac:spMkLst>
        </pc:spChg>
        <pc:cxnChg chg="mod">
          <ac:chgData name="jhaniffer oliveira lopes" userId="a296a3aa588a8bd4" providerId="LiveId" clId="{2CA061D2-4398-4A3C-9765-8449B27D0D23}" dt="2021-10-09T00:22:44.347" v="90" actId="1076"/>
          <ac:cxnSpMkLst>
            <pc:docMk/>
            <pc:sldMk cId="543416058" sldId="256"/>
            <ac:cxnSpMk id="5" creationId="{40E29535-45C9-4EEC-B607-410D1A9E7ED4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73597-515B-4343-A115-E0527D90AB1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01552507-B3CE-4E36-BE23-4FF33B1C7B60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BR" sz="900" dirty="0" smtClean="0"/>
            <a:t>83 publicações encontradas no total</a:t>
          </a:r>
          <a:endParaRPr lang="pt-BR" sz="900" dirty="0"/>
        </a:p>
      </dgm:t>
    </dgm:pt>
    <dgm:pt modelId="{9A545E86-40FC-49E2-B322-979488AE4D0F}" type="parTrans" cxnId="{0884CE5E-B273-4FBB-950A-B7ACF3EC7D23}">
      <dgm:prSet/>
      <dgm:spPr/>
      <dgm:t>
        <a:bodyPr/>
        <a:lstStyle/>
        <a:p>
          <a:endParaRPr lang="pt-BR" sz="900"/>
        </a:p>
      </dgm:t>
    </dgm:pt>
    <dgm:pt modelId="{8B282B69-F47D-4790-9238-C98043319C72}" type="sibTrans" cxnId="{0884CE5E-B273-4FBB-950A-B7ACF3EC7D23}">
      <dgm:prSet/>
      <dgm:spPr/>
      <dgm:t>
        <a:bodyPr/>
        <a:lstStyle/>
        <a:p>
          <a:endParaRPr lang="pt-BR" sz="900"/>
        </a:p>
      </dgm:t>
    </dgm:pt>
    <dgm:pt modelId="{C39DF175-B047-4BF5-84B3-2275E84C2F15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BR" sz="900" dirty="0" smtClean="0"/>
            <a:t>Após aplicação dos critérios de inclusão - 11 artigos pré-selecionados</a:t>
          </a:r>
          <a:endParaRPr lang="pt-BR" sz="900" dirty="0"/>
        </a:p>
      </dgm:t>
    </dgm:pt>
    <dgm:pt modelId="{4DA13D5C-18C1-4F6C-80A2-742B208BD0C6}" type="parTrans" cxnId="{CD52112C-56E4-4D88-BA09-0DD875240EE6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pt-BR" sz="900"/>
        </a:p>
      </dgm:t>
    </dgm:pt>
    <dgm:pt modelId="{811147B1-B86F-4F14-BAEF-BEF90B615179}" type="sibTrans" cxnId="{CD52112C-56E4-4D88-BA09-0DD875240EE6}">
      <dgm:prSet/>
      <dgm:spPr/>
      <dgm:t>
        <a:bodyPr/>
        <a:lstStyle/>
        <a:p>
          <a:endParaRPr lang="pt-BR" sz="900"/>
        </a:p>
      </dgm:t>
    </dgm:pt>
    <dgm:pt modelId="{0778BB6F-0841-4E98-8277-8BB3B15D82C5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BR" sz="900" dirty="0" smtClean="0"/>
            <a:t>Após leitura na integra, excluíram-se - 2 artigos</a:t>
          </a:r>
          <a:endParaRPr lang="pt-BR" sz="900" dirty="0"/>
        </a:p>
      </dgm:t>
    </dgm:pt>
    <dgm:pt modelId="{52662C8E-3B97-422A-9556-F30EC8DB7B71}" type="parTrans" cxnId="{74848FF0-0032-4A2F-A82D-3DCD078E5CCD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t-BR" sz="900"/>
        </a:p>
      </dgm:t>
    </dgm:pt>
    <dgm:pt modelId="{2A44C0CF-483A-4658-BE2D-279DD6C24DD0}" type="sibTrans" cxnId="{74848FF0-0032-4A2F-A82D-3DCD078E5CCD}">
      <dgm:prSet/>
      <dgm:spPr/>
      <dgm:t>
        <a:bodyPr/>
        <a:lstStyle/>
        <a:p>
          <a:endParaRPr lang="pt-BR" sz="900"/>
        </a:p>
      </dgm:t>
    </dgm:pt>
    <dgm:pt modelId="{1D041155-1ECC-4596-9EC1-67A3806F3D7C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BR" sz="900" dirty="0" smtClean="0"/>
            <a:t>Amostra final – 9 artigos</a:t>
          </a:r>
          <a:endParaRPr lang="pt-BR" sz="900" dirty="0"/>
        </a:p>
      </dgm:t>
    </dgm:pt>
    <dgm:pt modelId="{7BD396FF-777F-4342-A688-0384EB8DFBE1}" type="parTrans" cxnId="{2A19D951-04D1-4DDA-A3A3-4E82FB3FCFFB}">
      <dgm:prSet custT="1"/>
      <dgm:spPr>
        <a:ln>
          <a:solidFill>
            <a:schemeClr val="bg1"/>
          </a:solidFill>
        </a:ln>
      </dgm:spPr>
      <dgm:t>
        <a:bodyPr/>
        <a:lstStyle/>
        <a:p>
          <a:endParaRPr lang="pt-BR" sz="900" dirty="0"/>
        </a:p>
      </dgm:t>
    </dgm:pt>
    <dgm:pt modelId="{32A88D7D-43A3-49BB-92AA-F82488050B2A}" type="sibTrans" cxnId="{2A19D951-04D1-4DDA-A3A3-4E82FB3FCFFB}">
      <dgm:prSet/>
      <dgm:spPr/>
      <dgm:t>
        <a:bodyPr/>
        <a:lstStyle/>
        <a:p>
          <a:endParaRPr lang="pt-BR" sz="900"/>
        </a:p>
      </dgm:t>
    </dgm:pt>
    <dgm:pt modelId="{F2431FCB-AE94-4FEA-A110-DB4D6EAEA692}" type="pres">
      <dgm:prSet presAssocID="{C3573597-515B-4343-A115-E0527D90AB1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1BE0C1-3DB5-4AD4-84D5-DDBA7FC0FC94}" type="pres">
      <dgm:prSet presAssocID="{01552507-B3CE-4E36-BE23-4FF33B1C7B60}" presName="root1" presStyleCnt="0"/>
      <dgm:spPr/>
    </dgm:pt>
    <dgm:pt modelId="{95E92F55-FC16-47ED-8661-979C75987BCF}" type="pres">
      <dgm:prSet presAssocID="{01552507-B3CE-4E36-BE23-4FF33B1C7B60}" presName="LevelOneTextNode" presStyleLbl="node0" presStyleIdx="0" presStyleCnt="1" custAng="5400000" custScaleX="134597" custScaleY="53953" custLinFactNeighborX="-35291" custLinFactNeighborY="-40926">
        <dgm:presLayoutVars>
          <dgm:chPref val="3"/>
        </dgm:presLayoutVars>
      </dgm:prSet>
      <dgm:spPr/>
    </dgm:pt>
    <dgm:pt modelId="{3DD5124B-155A-421C-850E-BEF9BDE9154D}" type="pres">
      <dgm:prSet presAssocID="{01552507-B3CE-4E36-BE23-4FF33B1C7B60}" presName="level2hierChild" presStyleCnt="0"/>
      <dgm:spPr/>
    </dgm:pt>
    <dgm:pt modelId="{86724F64-773F-462F-A7F9-84D518554129}" type="pres">
      <dgm:prSet presAssocID="{4DA13D5C-18C1-4F6C-80A2-742B208BD0C6}" presName="conn2-1" presStyleLbl="parChTrans1D2" presStyleIdx="0" presStyleCnt="3"/>
      <dgm:spPr/>
    </dgm:pt>
    <dgm:pt modelId="{94320083-B1A9-4CA3-935A-9BCA68322763}" type="pres">
      <dgm:prSet presAssocID="{4DA13D5C-18C1-4F6C-80A2-742B208BD0C6}" presName="connTx" presStyleLbl="parChTrans1D2" presStyleIdx="0" presStyleCnt="3"/>
      <dgm:spPr/>
    </dgm:pt>
    <dgm:pt modelId="{ED85934D-CD1B-4E8B-986E-DA80D9F86CAA}" type="pres">
      <dgm:prSet presAssocID="{C39DF175-B047-4BF5-84B3-2275E84C2F15}" presName="root2" presStyleCnt="0"/>
      <dgm:spPr/>
    </dgm:pt>
    <dgm:pt modelId="{9C4D1BF2-8741-4CB4-90D0-0DBF1B875C56}" type="pres">
      <dgm:prSet presAssocID="{C39DF175-B047-4BF5-84B3-2275E84C2F15}" presName="LevelTwoTextNode" presStyleLbl="node2" presStyleIdx="0" presStyleCnt="3" custScaleX="102327" custScaleY="126889" custLinFactNeighborX="12601" custLinFactNeighborY="-6124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19B4E9-FD6A-4696-8CD1-F9B1C6516AF8}" type="pres">
      <dgm:prSet presAssocID="{C39DF175-B047-4BF5-84B3-2275E84C2F15}" presName="level3hierChild" presStyleCnt="0"/>
      <dgm:spPr/>
    </dgm:pt>
    <dgm:pt modelId="{0CF97F3A-9D2E-42D7-A322-ACB0439DF103}" type="pres">
      <dgm:prSet presAssocID="{52662C8E-3B97-422A-9556-F30EC8DB7B71}" presName="conn2-1" presStyleLbl="parChTrans1D2" presStyleIdx="1" presStyleCnt="3"/>
      <dgm:spPr/>
    </dgm:pt>
    <dgm:pt modelId="{05D8CA0D-8476-4673-9CEB-428255DD8A6B}" type="pres">
      <dgm:prSet presAssocID="{52662C8E-3B97-422A-9556-F30EC8DB7B71}" presName="connTx" presStyleLbl="parChTrans1D2" presStyleIdx="1" presStyleCnt="3"/>
      <dgm:spPr/>
    </dgm:pt>
    <dgm:pt modelId="{D1D50220-353E-4968-9559-47768DDDC9F8}" type="pres">
      <dgm:prSet presAssocID="{0778BB6F-0841-4E98-8277-8BB3B15D82C5}" presName="root2" presStyleCnt="0"/>
      <dgm:spPr/>
    </dgm:pt>
    <dgm:pt modelId="{C6A1269F-4D09-4210-863A-E190614D4A64}" type="pres">
      <dgm:prSet presAssocID="{0778BB6F-0841-4E98-8277-8BB3B15D82C5}" presName="LevelTwoTextNode" presStyleLbl="node2" presStyleIdx="1" presStyleCnt="3" custScaleX="102327" custScaleY="126889" custLinFactNeighborX="11802" custLinFactNeighborY="-103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2405D55-60F3-484E-BB4F-3AA708B74A35}" type="pres">
      <dgm:prSet presAssocID="{0778BB6F-0841-4E98-8277-8BB3B15D82C5}" presName="level3hierChild" presStyleCnt="0"/>
      <dgm:spPr/>
    </dgm:pt>
    <dgm:pt modelId="{915FE8D9-B0F0-4CD6-9113-7D1E90B7E594}" type="pres">
      <dgm:prSet presAssocID="{7BD396FF-777F-4342-A688-0384EB8DFBE1}" presName="conn2-1" presStyleLbl="parChTrans1D2" presStyleIdx="2" presStyleCnt="3"/>
      <dgm:spPr/>
    </dgm:pt>
    <dgm:pt modelId="{F0D428BF-65BE-4204-A314-CD6709F8F906}" type="pres">
      <dgm:prSet presAssocID="{7BD396FF-777F-4342-A688-0384EB8DFBE1}" presName="connTx" presStyleLbl="parChTrans1D2" presStyleIdx="2" presStyleCnt="3"/>
      <dgm:spPr/>
    </dgm:pt>
    <dgm:pt modelId="{EA70A767-13AA-4A25-82DF-FC16C3084C77}" type="pres">
      <dgm:prSet presAssocID="{1D041155-1ECC-4596-9EC1-67A3806F3D7C}" presName="root2" presStyleCnt="0"/>
      <dgm:spPr/>
    </dgm:pt>
    <dgm:pt modelId="{3B41F432-5A27-4063-B97F-F4D681EDF898}" type="pres">
      <dgm:prSet presAssocID="{1D041155-1ECC-4596-9EC1-67A3806F3D7C}" presName="LevelTwoTextNode" presStyleLbl="node2" presStyleIdx="2" presStyleCnt="3" custAng="0" custScaleX="102327" custScaleY="126889" custLinFactNeighborX="12905" custLinFactNeighborY="3285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617938B-3F4F-41C6-A029-01F5E74B2D4F}" type="pres">
      <dgm:prSet presAssocID="{1D041155-1ECC-4596-9EC1-67A3806F3D7C}" presName="level3hierChild" presStyleCnt="0"/>
      <dgm:spPr/>
    </dgm:pt>
  </dgm:ptLst>
  <dgm:cxnLst>
    <dgm:cxn modelId="{99B7B7EB-FDA7-48D6-8C6C-0E138F040373}" type="presOf" srcId="{1D041155-1ECC-4596-9EC1-67A3806F3D7C}" destId="{3B41F432-5A27-4063-B97F-F4D681EDF898}" srcOrd="0" destOrd="0" presId="urn:microsoft.com/office/officeart/2008/layout/HorizontalMultiLevelHierarchy"/>
    <dgm:cxn modelId="{24FCD525-693C-48A4-8EB3-B0D4F569ED67}" type="presOf" srcId="{0778BB6F-0841-4E98-8277-8BB3B15D82C5}" destId="{C6A1269F-4D09-4210-863A-E190614D4A64}" srcOrd="0" destOrd="0" presId="urn:microsoft.com/office/officeart/2008/layout/HorizontalMultiLevelHierarchy"/>
    <dgm:cxn modelId="{7CFFAE55-A3A5-46AF-AFDF-ED3F350F9587}" type="presOf" srcId="{7BD396FF-777F-4342-A688-0384EB8DFBE1}" destId="{F0D428BF-65BE-4204-A314-CD6709F8F906}" srcOrd="1" destOrd="0" presId="urn:microsoft.com/office/officeart/2008/layout/HorizontalMultiLevelHierarchy"/>
    <dgm:cxn modelId="{871ACC98-BFA5-48B4-9030-26124B8404C1}" type="presOf" srcId="{C3573597-515B-4343-A115-E0527D90AB19}" destId="{F2431FCB-AE94-4FEA-A110-DB4D6EAEA692}" srcOrd="0" destOrd="0" presId="urn:microsoft.com/office/officeart/2008/layout/HorizontalMultiLevelHierarchy"/>
    <dgm:cxn modelId="{0884CE5E-B273-4FBB-950A-B7ACF3EC7D23}" srcId="{C3573597-515B-4343-A115-E0527D90AB19}" destId="{01552507-B3CE-4E36-BE23-4FF33B1C7B60}" srcOrd="0" destOrd="0" parTransId="{9A545E86-40FC-49E2-B322-979488AE4D0F}" sibTransId="{8B282B69-F47D-4790-9238-C98043319C72}"/>
    <dgm:cxn modelId="{7C7AAC34-F77F-4E51-9936-475B16E01F19}" type="presOf" srcId="{7BD396FF-777F-4342-A688-0384EB8DFBE1}" destId="{915FE8D9-B0F0-4CD6-9113-7D1E90B7E594}" srcOrd="0" destOrd="0" presId="urn:microsoft.com/office/officeart/2008/layout/HorizontalMultiLevelHierarchy"/>
    <dgm:cxn modelId="{807F8A1E-1527-4A31-898D-F764594586C5}" type="presOf" srcId="{52662C8E-3B97-422A-9556-F30EC8DB7B71}" destId="{0CF97F3A-9D2E-42D7-A322-ACB0439DF103}" srcOrd="0" destOrd="0" presId="urn:microsoft.com/office/officeart/2008/layout/HorizontalMultiLevelHierarchy"/>
    <dgm:cxn modelId="{DCEEA9CA-5C2E-4B2C-9567-3AA16829A761}" type="presOf" srcId="{4DA13D5C-18C1-4F6C-80A2-742B208BD0C6}" destId="{86724F64-773F-462F-A7F9-84D518554129}" srcOrd="0" destOrd="0" presId="urn:microsoft.com/office/officeart/2008/layout/HorizontalMultiLevelHierarchy"/>
    <dgm:cxn modelId="{E31A730A-FAD5-49C9-867C-345312E5FAB1}" type="presOf" srcId="{4DA13D5C-18C1-4F6C-80A2-742B208BD0C6}" destId="{94320083-B1A9-4CA3-935A-9BCA68322763}" srcOrd="1" destOrd="0" presId="urn:microsoft.com/office/officeart/2008/layout/HorizontalMultiLevelHierarchy"/>
    <dgm:cxn modelId="{1D3B047C-EDCF-4490-A2BC-13578508485C}" type="presOf" srcId="{52662C8E-3B97-422A-9556-F30EC8DB7B71}" destId="{05D8CA0D-8476-4673-9CEB-428255DD8A6B}" srcOrd="1" destOrd="0" presId="urn:microsoft.com/office/officeart/2008/layout/HorizontalMultiLevelHierarchy"/>
    <dgm:cxn modelId="{74848FF0-0032-4A2F-A82D-3DCD078E5CCD}" srcId="{01552507-B3CE-4E36-BE23-4FF33B1C7B60}" destId="{0778BB6F-0841-4E98-8277-8BB3B15D82C5}" srcOrd="1" destOrd="0" parTransId="{52662C8E-3B97-422A-9556-F30EC8DB7B71}" sibTransId="{2A44C0CF-483A-4658-BE2D-279DD6C24DD0}"/>
    <dgm:cxn modelId="{2A19D951-04D1-4DDA-A3A3-4E82FB3FCFFB}" srcId="{01552507-B3CE-4E36-BE23-4FF33B1C7B60}" destId="{1D041155-1ECC-4596-9EC1-67A3806F3D7C}" srcOrd="2" destOrd="0" parTransId="{7BD396FF-777F-4342-A688-0384EB8DFBE1}" sibTransId="{32A88D7D-43A3-49BB-92AA-F82488050B2A}"/>
    <dgm:cxn modelId="{E1472FC3-2FCF-4D84-B003-DB9172E87839}" type="presOf" srcId="{C39DF175-B047-4BF5-84B3-2275E84C2F15}" destId="{9C4D1BF2-8741-4CB4-90D0-0DBF1B875C56}" srcOrd="0" destOrd="0" presId="urn:microsoft.com/office/officeart/2008/layout/HorizontalMultiLevelHierarchy"/>
    <dgm:cxn modelId="{CD52112C-56E4-4D88-BA09-0DD875240EE6}" srcId="{01552507-B3CE-4E36-BE23-4FF33B1C7B60}" destId="{C39DF175-B047-4BF5-84B3-2275E84C2F15}" srcOrd="0" destOrd="0" parTransId="{4DA13D5C-18C1-4F6C-80A2-742B208BD0C6}" sibTransId="{811147B1-B86F-4F14-BAEF-BEF90B615179}"/>
    <dgm:cxn modelId="{E97EC5C9-5198-406F-878C-D0F16728471F}" type="presOf" srcId="{01552507-B3CE-4E36-BE23-4FF33B1C7B60}" destId="{95E92F55-FC16-47ED-8661-979C75987BCF}" srcOrd="0" destOrd="0" presId="urn:microsoft.com/office/officeart/2008/layout/HorizontalMultiLevelHierarchy"/>
    <dgm:cxn modelId="{88136EED-BEF9-4953-A8FB-668D2526C267}" type="presParOf" srcId="{F2431FCB-AE94-4FEA-A110-DB4D6EAEA692}" destId="{5E1BE0C1-3DB5-4AD4-84D5-DDBA7FC0FC94}" srcOrd="0" destOrd="0" presId="urn:microsoft.com/office/officeart/2008/layout/HorizontalMultiLevelHierarchy"/>
    <dgm:cxn modelId="{49C85DBD-0FFD-442C-AA1B-5D016E75DCA9}" type="presParOf" srcId="{5E1BE0C1-3DB5-4AD4-84D5-DDBA7FC0FC94}" destId="{95E92F55-FC16-47ED-8661-979C75987BCF}" srcOrd="0" destOrd="0" presId="urn:microsoft.com/office/officeart/2008/layout/HorizontalMultiLevelHierarchy"/>
    <dgm:cxn modelId="{58109A7B-9C12-4E73-91BA-3489D83AACE8}" type="presParOf" srcId="{5E1BE0C1-3DB5-4AD4-84D5-DDBA7FC0FC94}" destId="{3DD5124B-155A-421C-850E-BEF9BDE9154D}" srcOrd="1" destOrd="0" presId="urn:microsoft.com/office/officeart/2008/layout/HorizontalMultiLevelHierarchy"/>
    <dgm:cxn modelId="{784064CA-1BB1-4F75-B851-40526546090B}" type="presParOf" srcId="{3DD5124B-155A-421C-850E-BEF9BDE9154D}" destId="{86724F64-773F-462F-A7F9-84D518554129}" srcOrd="0" destOrd="0" presId="urn:microsoft.com/office/officeart/2008/layout/HorizontalMultiLevelHierarchy"/>
    <dgm:cxn modelId="{CCC6D0A1-0A00-4D28-AD30-4874CB203E08}" type="presParOf" srcId="{86724F64-773F-462F-A7F9-84D518554129}" destId="{94320083-B1A9-4CA3-935A-9BCA68322763}" srcOrd="0" destOrd="0" presId="urn:microsoft.com/office/officeart/2008/layout/HorizontalMultiLevelHierarchy"/>
    <dgm:cxn modelId="{37F5A8F1-09B5-49FA-BF1D-1079A3AFFBE7}" type="presParOf" srcId="{3DD5124B-155A-421C-850E-BEF9BDE9154D}" destId="{ED85934D-CD1B-4E8B-986E-DA80D9F86CAA}" srcOrd="1" destOrd="0" presId="urn:microsoft.com/office/officeart/2008/layout/HorizontalMultiLevelHierarchy"/>
    <dgm:cxn modelId="{AADADCAF-08E4-41F5-8B16-C0A7186BCC0F}" type="presParOf" srcId="{ED85934D-CD1B-4E8B-986E-DA80D9F86CAA}" destId="{9C4D1BF2-8741-4CB4-90D0-0DBF1B875C56}" srcOrd="0" destOrd="0" presId="urn:microsoft.com/office/officeart/2008/layout/HorizontalMultiLevelHierarchy"/>
    <dgm:cxn modelId="{ADC464B1-8A3D-4BE1-977B-0D706A989DB8}" type="presParOf" srcId="{ED85934D-CD1B-4E8B-986E-DA80D9F86CAA}" destId="{8F19B4E9-FD6A-4696-8CD1-F9B1C6516AF8}" srcOrd="1" destOrd="0" presId="urn:microsoft.com/office/officeart/2008/layout/HorizontalMultiLevelHierarchy"/>
    <dgm:cxn modelId="{A0B6DF42-6EE5-4060-A001-226963870240}" type="presParOf" srcId="{3DD5124B-155A-421C-850E-BEF9BDE9154D}" destId="{0CF97F3A-9D2E-42D7-A322-ACB0439DF103}" srcOrd="2" destOrd="0" presId="urn:microsoft.com/office/officeart/2008/layout/HorizontalMultiLevelHierarchy"/>
    <dgm:cxn modelId="{1D02BC11-F91A-48EC-8006-1F35E87C0BC7}" type="presParOf" srcId="{0CF97F3A-9D2E-42D7-A322-ACB0439DF103}" destId="{05D8CA0D-8476-4673-9CEB-428255DD8A6B}" srcOrd="0" destOrd="0" presId="urn:microsoft.com/office/officeart/2008/layout/HorizontalMultiLevelHierarchy"/>
    <dgm:cxn modelId="{D18DFC71-6DAB-4609-9DC6-71A9B90731B5}" type="presParOf" srcId="{3DD5124B-155A-421C-850E-BEF9BDE9154D}" destId="{D1D50220-353E-4968-9559-47768DDDC9F8}" srcOrd="3" destOrd="0" presId="urn:microsoft.com/office/officeart/2008/layout/HorizontalMultiLevelHierarchy"/>
    <dgm:cxn modelId="{514E6ED3-FAAA-4B3E-9AE9-55E9750EF8F2}" type="presParOf" srcId="{D1D50220-353E-4968-9559-47768DDDC9F8}" destId="{C6A1269F-4D09-4210-863A-E190614D4A64}" srcOrd="0" destOrd="0" presId="urn:microsoft.com/office/officeart/2008/layout/HorizontalMultiLevelHierarchy"/>
    <dgm:cxn modelId="{9480AE8A-7885-4E6A-83CD-EB4AF531124D}" type="presParOf" srcId="{D1D50220-353E-4968-9559-47768DDDC9F8}" destId="{C2405D55-60F3-484E-BB4F-3AA708B74A35}" srcOrd="1" destOrd="0" presId="urn:microsoft.com/office/officeart/2008/layout/HorizontalMultiLevelHierarchy"/>
    <dgm:cxn modelId="{C8771D8C-B036-4C0F-984C-3FC541686C95}" type="presParOf" srcId="{3DD5124B-155A-421C-850E-BEF9BDE9154D}" destId="{915FE8D9-B0F0-4CD6-9113-7D1E90B7E594}" srcOrd="4" destOrd="0" presId="urn:microsoft.com/office/officeart/2008/layout/HorizontalMultiLevelHierarchy"/>
    <dgm:cxn modelId="{D6F1462B-8393-4358-98A5-E23618DC7675}" type="presParOf" srcId="{915FE8D9-B0F0-4CD6-9113-7D1E90B7E594}" destId="{F0D428BF-65BE-4204-A314-CD6709F8F906}" srcOrd="0" destOrd="0" presId="urn:microsoft.com/office/officeart/2008/layout/HorizontalMultiLevelHierarchy"/>
    <dgm:cxn modelId="{CADFE615-031B-4DBB-891F-62FC9D5029C6}" type="presParOf" srcId="{3DD5124B-155A-421C-850E-BEF9BDE9154D}" destId="{EA70A767-13AA-4A25-82DF-FC16C3084C77}" srcOrd="5" destOrd="0" presId="urn:microsoft.com/office/officeart/2008/layout/HorizontalMultiLevelHierarchy"/>
    <dgm:cxn modelId="{4DD45A57-85E3-4D3A-9926-50D8ECD0BBF8}" type="presParOf" srcId="{EA70A767-13AA-4A25-82DF-FC16C3084C77}" destId="{3B41F432-5A27-4063-B97F-F4D681EDF898}" srcOrd="0" destOrd="0" presId="urn:microsoft.com/office/officeart/2008/layout/HorizontalMultiLevelHierarchy"/>
    <dgm:cxn modelId="{E595EF80-7772-499E-AB08-EE0C0F5DCD91}" type="presParOf" srcId="{EA70A767-13AA-4A25-82DF-FC16C3084C77}" destId="{9617938B-3F4F-41C6-A029-01F5E74B2D4F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FE8D9-B0F0-4CD6-9113-7D1E90B7E594}">
      <dsp:nvSpPr>
        <dsp:cNvPr id="0" name=""/>
        <dsp:cNvSpPr/>
      </dsp:nvSpPr>
      <dsp:spPr>
        <a:xfrm>
          <a:off x="909484" y="248383"/>
          <a:ext cx="528590" cy="1406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295" y="0"/>
              </a:lnTo>
              <a:lnTo>
                <a:pt x="264295" y="1406620"/>
              </a:lnTo>
              <a:lnTo>
                <a:pt x="528590" y="14066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 dirty="0"/>
        </a:p>
      </dsp:txBody>
      <dsp:txXfrm>
        <a:off x="1136212" y="914127"/>
        <a:ext cx="75133" cy="75133"/>
      </dsp:txXfrm>
    </dsp:sp>
    <dsp:sp modelId="{0CF97F3A-9D2E-42D7-A322-ACB0439DF103}">
      <dsp:nvSpPr>
        <dsp:cNvPr id="0" name=""/>
        <dsp:cNvSpPr/>
      </dsp:nvSpPr>
      <dsp:spPr>
        <a:xfrm>
          <a:off x="909484" y="248383"/>
          <a:ext cx="515237" cy="686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618" y="0"/>
              </a:lnTo>
              <a:lnTo>
                <a:pt x="257618" y="686672"/>
              </a:lnTo>
              <a:lnTo>
                <a:pt x="515237" y="686672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1145641" y="570257"/>
        <a:ext cx="42924" cy="42924"/>
      </dsp:txXfrm>
    </dsp:sp>
    <dsp:sp modelId="{86724F64-773F-462F-A7F9-84D518554129}">
      <dsp:nvSpPr>
        <dsp:cNvPr id="0" name=""/>
        <dsp:cNvSpPr/>
      </dsp:nvSpPr>
      <dsp:spPr>
        <a:xfrm>
          <a:off x="909484" y="188439"/>
          <a:ext cx="5249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9944"/>
              </a:moveTo>
              <a:lnTo>
                <a:pt x="262455" y="59944"/>
              </a:lnTo>
              <a:lnTo>
                <a:pt x="262455" y="45720"/>
              </a:lnTo>
              <a:lnTo>
                <a:pt x="524910" y="45720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1158811" y="221031"/>
        <a:ext cx="26255" cy="26255"/>
      </dsp:txXfrm>
    </dsp:sp>
    <dsp:sp modelId="{95E92F55-FC16-47ED-8661-979C75987BCF}">
      <dsp:nvSpPr>
        <dsp:cNvPr id="0" name=""/>
        <dsp:cNvSpPr/>
      </dsp:nvSpPr>
      <dsp:spPr>
        <a:xfrm>
          <a:off x="137078" y="0"/>
          <a:ext cx="1048043" cy="4967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83 publicações encontradas no total</a:t>
          </a:r>
          <a:endParaRPr lang="pt-BR" sz="900" kern="1200" dirty="0"/>
        </a:p>
      </dsp:txBody>
      <dsp:txXfrm>
        <a:off x="137078" y="0"/>
        <a:ext cx="1048043" cy="496767"/>
      </dsp:txXfrm>
    </dsp:sp>
    <dsp:sp modelId="{9C4D1BF2-8741-4CB4-90D0-0DBF1B875C56}">
      <dsp:nvSpPr>
        <dsp:cNvPr id="0" name=""/>
        <dsp:cNvSpPr/>
      </dsp:nvSpPr>
      <dsp:spPr>
        <a:xfrm>
          <a:off x="1434394" y="0"/>
          <a:ext cx="1238743" cy="468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Após aplicação dos critérios de inclusão - 11 artigos pré-selecionados</a:t>
          </a:r>
          <a:endParaRPr lang="pt-BR" sz="900" kern="1200" dirty="0"/>
        </a:p>
      </dsp:txBody>
      <dsp:txXfrm>
        <a:off x="1434394" y="0"/>
        <a:ext cx="1238743" cy="468318"/>
      </dsp:txXfrm>
    </dsp:sp>
    <dsp:sp modelId="{C6A1269F-4D09-4210-863A-E190614D4A64}">
      <dsp:nvSpPr>
        <dsp:cNvPr id="0" name=""/>
        <dsp:cNvSpPr/>
      </dsp:nvSpPr>
      <dsp:spPr>
        <a:xfrm>
          <a:off x="1424721" y="700896"/>
          <a:ext cx="1238743" cy="468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Após leitura na integra, excluíram-se - 2 artigos</a:t>
          </a:r>
          <a:endParaRPr lang="pt-BR" sz="900" kern="1200" dirty="0"/>
        </a:p>
      </dsp:txBody>
      <dsp:txXfrm>
        <a:off x="1424721" y="700896"/>
        <a:ext cx="1238743" cy="468318"/>
      </dsp:txXfrm>
    </dsp:sp>
    <dsp:sp modelId="{3B41F432-5A27-4063-B97F-F4D681EDF898}">
      <dsp:nvSpPr>
        <dsp:cNvPr id="0" name=""/>
        <dsp:cNvSpPr/>
      </dsp:nvSpPr>
      <dsp:spPr>
        <a:xfrm>
          <a:off x="1438074" y="1420845"/>
          <a:ext cx="1238743" cy="468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/>
            <a:t>Amostra final – 9 artigos</a:t>
          </a:r>
          <a:endParaRPr lang="pt-BR" sz="900" kern="1200" dirty="0"/>
        </a:p>
      </dsp:txBody>
      <dsp:txXfrm>
        <a:off x="1438074" y="1420845"/>
        <a:ext cx="1238743" cy="468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09/10/2021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doi.org/10.1590/S0100-69912010000400011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hyperlink" Target="https://www.ojs.ufpi.br/index.php/reufpi/article/view/6223/pdf" TargetMode="External"/><Relationship Id="rId10" Type="http://schemas.microsoft.com/office/2007/relationships/diagramDrawing" Target="../diagrams/drawing1.xml"/><Relationship Id="rId4" Type="http://schemas.openxmlformats.org/officeDocument/2006/relationships/hyperlink" Target="https://doi.org/10.1016/j.pmn.2016.05.003" TargetMode="External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D53284F-6ED6-4386-BD8D-A003EE80E2FA}"/>
              </a:ext>
            </a:extLst>
          </p:cNvPr>
          <p:cNvSpPr txBox="1"/>
          <p:nvPr/>
        </p:nvSpPr>
        <p:spPr>
          <a:xfrm>
            <a:off x="142716" y="778412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USO DE LASERTERAPIA DE BAIXA INTENSIDADE POR ENFERMEIROS - UMA REVISÃO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INTEGRATIVA DA LITERATURA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11879" y="1304057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60FF0D2-8FEC-4F1B-826E-6AB7FFE35977}"/>
              </a:ext>
            </a:extLst>
          </p:cNvPr>
          <p:cNvSpPr txBox="1"/>
          <p:nvPr/>
        </p:nvSpPr>
        <p:spPr>
          <a:xfrm>
            <a:off x="126398" y="1402899"/>
            <a:ext cx="535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u="sng" dirty="0" err="1">
                <a:latin typeface="Arial" panose="020B0604020202020204" pitchFamily="34" charset="0"/>
                <a:cs typeface="Arial" panose="020B0604020202020204" pitchFamily="34" charset="0"/>
              </a:rPr>
              <a:t>Jhaniffer</a:t>
            </a:r>
            <a:r>
              <a:rPr lang="pt-BR" sz="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Oliveira </a:t>
            </a:r>
            <a:r>
              <a:rPr lang="pt-BR" sz="800" u="sng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opes¹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Rafaela Aparecida Leite </a:t>
            </a:r>
            <a:r>
              <a:rPr lang="pt-BR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Silva</a:t>
            </a:r>
            <a:r>
              <a:rPr lang="pt-BR" sz="9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Livia Fontes </a:t>
            </a:r>
            <a:r>
              <a:rPr lang="pt-BR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Capelluppi</a:t>
            </a:r>
            <a:r>
              <a:rPr lang="pt-BR" sz="8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Maria Justina Dalla </a:t>
            </a:r>
            <a:r>
              <a:rPr lang="pt-BR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Bernardina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Felippe</a:t>
            </a:r>
            <a:r>
              <a:rPr lang="pt-BR" sz="8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BR" sz="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pt-BR" sz="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Clarita Terra Rodrigues </a:t>
            </a:r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Serafim</a:t>
            </a:r>
            <a:r>
              <a:rPr lang="pt-BR" sz="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pt-BR" sz="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800" u="sng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Faculdade 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Galileu, Botucatu, SP, Brasil; </a:t>
            </a:r>
            <a:r>
              <a:rPr lang="pt-BR" sz="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Faculdade 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de Medicina de Botucatu – UNESP, Botucatu, SP, Brasil </a:t>
            </a:r>
            <a:endParaRPr lang="pt-B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jheny49@live.com</a:t>
            </a: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48CD78C-B763-429E-B437-AB92F211089F}"/>
              </a:ext>
            </a:extLst>
          </p:cNvPr>
          <p:cNvSpPr txBox="1"/>
          <p:nvPr/>
        </p:nvSpPr>
        <p:spPr>
          <a:xfrm>
            <a:off x="232424" y="2238327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344AAD9-74BD-4101-A924-8BB69061BF66}"/>
              </a:ext>
            </a:extLst>
          </p:cNvPr>
          <p:cNvSpPr txBox="1"/>
          <p:nvPr/>
        </p:nvSpPr>
        <p:spPr>
          <a:xfrm>
            <a:off x="181041" y="3801288"/>
            <a:ext cx="2594151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A9BAC74-8571-4BCE-BC28-6AABD4DCA795}"/>
              </a:ext>
            </a:extLst>
          </p:cNvPr>
          <p:cNvSpPr txBox="1"/>
          <p:nvPr/>
        </p:nvSpPr>
        <p:spPr>
          <a:xfrm>
            <a:off x="209606" y="4631926"/>
            <a:ext cx="2574274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FD7D3CC-A25D-4102-A03C-966AEEE9F727}"/>
              </a:ext>
            </a:extLst>
          </p:cNvPr>
          <p:cNvSpPr txBox="1"/>
          <p:nvPr/>
        </p:nvSpPr>
        <p:spPr>
          <a:xfrm>
            <a:off x="3067698" y="2238327"/>
            <a:ext cx="2395940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ECD74B4-7D9A-4AEA-B3F7-83387EF4AF1C}"/>
              </a:ext>
            </a:extLst>
          </p:cNvPr>
          <p:cNvSpPr txBox="1"/>
          <p:nvPr/>
        </p:nvSpPr>
        <p:spPr>
          <a:xfrm>
            <a:off x="166912" y="8058796"/>
            <a:ext cx="908250" cy="200055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AD4C4E2-C13D-4C38-ADEB-6CB2E74039A7}"/>
              </a:ext>
            </a:extLst>
          </p:cNvPr>
          <p:cNvSpPr txBox="1"/>
          <p:nvPr/>
        </p:nvSpPr>
        <p:spPr>
          <a:xfrm>
            <a:off x="131027" y="2494700"/>
            <a:ext cx="270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terapia de laser de baixa intensidade (LBI) tem sido amplamente utilizada no âmbito da saúde, a fim de acelerar os processos de reparação dos tecidos moles e/ou duros por meio de seus efeitos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biomoduladores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 Além disso, o LBI tem capacidade de ativar ou inibir processos fisiológicos, bioquímicos e metabólicos devido aos seus efeitos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fotofísicos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fotoquímicos</a:t>
            </a:r>
            <a:r>
              <a:rPr lang="pt-BR" sz="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F3196CC-182C-46DF-8FB1-18620851DB4D}"/>
              </a:ext>
            </a:extLst>
          </p:cNvPr>
          <p:cNvSpPr txBox="1"/>
          <p:nvPr/>
        </p:nvSpPr>
        <p:spPr>
          <a:xfrm>
            <a:off x="166912" y="4049405"/>
            <a:ext cx="2553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Verificar a produção científica acerca de como os enfermeiros têm utilizado 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laserterapia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de baixa intensidade no contexto do cuidado.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E8D5C1E-EAF1-4FDD-A842-D3937E9A00BC}"/>
              </a:ext>
            </a:extLst>
          </p:cNvPr>
          <p:cNvSpPr txBox="1"/>
          <p:nvPr/>
        </p:nvSpPr>
        <p:spPr>
          <a:xfrm>
            <a:off x="135547" y="4920579"/>
            <a:ext cx="261834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Trata-se de um estudo de revisão integrativa da </a:t>
            </a:r>
            <a:r>
              <a:rPr lang="pt-BR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literatura, coma seguinte questão 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norteadora: “Como os enfermeiros têm utilizado a </a:t>
            </a:r>
            <a:r>
              <a:rPr lang="pt-BR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laserterapia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baixa intensidade no contexto do cuidado</a:t>
            </a:r>
            <a:r>
              <a:rPr lang="pt-BR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 </a:t>
            </a:r>
            <a:r>
              <a:rPr lang="pt-BR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</a:t>
            </a:r>
            <a:r>
              <a:rPr lang="pt-BR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dados foram coletados entre os meses de julho e agosto de 2021, por meio das bases de dados </a:t>
            </a:r>
            <a:r>
              <a:rPr lang="pt-BR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MEDLINE, LILACS e </a:t>
            </a:r>
            <a:r>
              <a:rPr lang="pt-BR" sz="9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BDEnf</a:t>
            </a:r>
            <a:r>
              <a:rPr lang="pt-BR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Foram </a:t>
            </a:r>
            <a:r>
              <a:rPr lang="pt-BR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utilizados os descritores (</a:t>
            </a:r>
            <a:r>
              <a:rPr lang="pt-BR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DeCS</a:t>
            </a:r>
            <a:r>
              <a:rPr lang="pt-BR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em inglês, e correspondentes em português e espanhol: 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Laser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Therapy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Low-Level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Light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Therapy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Laser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Therapy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Level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Laser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Therapy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Power;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Nursing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Nursing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</a:t>
            </a:r>
            <a:r>
              <a:rPr lang="pt-BR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Management, Nurse </a:t>
            </a:r>
            <a:r>
              <a:rPr lang="pt-BR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unidos com os conectivos “OR” ou “AND”. </a:t>
            </a:r>
            <a:r>
              <a:rPr lang="pt-BR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critérios de inclusão foram artigos publicados nos últimos 5 anos, nos idiomas português, inglês e espanhol, disponíveis na integra, de acesso gratuito, que respondessem à questão </a:t>
            </a:r>
            <a:r>
              <a:rPr lang="pt-BR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norteadora</a:t>
            </a:r>
            <a:r>
              <a:rPr lang="pt-BR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. Para organização dos dados utilizou-se uma planilha do tipo Microsoft Excel®, em que os dados foram categorizados para posterior análise</a:t>
            </a:r>
            <a:endParaRPr lang="pt-BR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80A0A8E-51D8-4C9F-88F4-B5F871F6400B}"/>
              </a:ext>
            </a:extLst>
          </p:cNvPr>
          <p:cNvSpPr txBox="1"/>
          <p:nvPr/>
        </p:nvSpPr>
        <p:spPr>
          <a:xfrm>
            <a:off x="59562" y="8258851"/>
            <a:ext cx="5535888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t-BR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Heriques</a:t>
            </a: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ACG, </a:t>
            </a:r>
            <a:r>
              <a:rPr lang="pt-BR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Cazal</a:t>
            </a: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C, Castro JFL. Ação da </a:t>
            </a:r>
            <a:r>
              <a:rPr lang="pt-BR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laseterapia</a:t>
            </a: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processo de proliferação e diferenciação celular: revisão da literatura. Rev. Col. Bras. Cir. 2010; 37(4):295-302. DOI: </a:t>
            </a:r>
            <a:r>
              <a:rPr lang="pt-BR" sz="5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https://doi.org/10.1590/S0100-69912010000400011</a:t>
            </a:r>
            <a:endParaRPr lang="pt-BR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Coca KP, </a:t>
            </a:r>
            <a:r>
              <a:rPr lang="pt-BR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Marcacine</a:t>
            </a: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KO, Gamba MA, Corrêa L, Aranha ACC, Abrão ACFV. </a:t>
            </a:r>
            <a:r>
              <a:rPr lang="en-US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Efficacy of Low-Level Laser Therapy in Relieving Nipple Pain in Breastfeeding Women: A Triple-Blind, Randomized, Controlled Trial. Pain Management Nursing, 2016: 17(4): 281-289. DOI: </a:t>
            </a:r>
            <a:r>
              <a:rPr lang="en-US" sz="5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https://doi.org/10.1016/j.pmn.2016.05.003</a:t>
            </a:r>
            <a:endParaRPr lang="pt-BR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Lima NEP, Gomes GM, Feitosa ANA, Bezerra ALD, Sousa MNA. </a:t>
            </a:r>
            <a:r>
              <a:rPr lang="en-US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Laser therapy low intensity in wound care and practice nurses. Rev </a:t>
            </a:r>
            <a:r>
              <a:rPr lang="en-US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Enferm</a:t>
            </a:r>
            <a:r>
              <a:rPr lang="en-US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UFPI. 2018;7(1):50-6. [Access 16 ago 2021]; Available in: </a:t>
            </a:r>
            <a:r>
              <a:rPr lang="en-US" sz="5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https://www.ojs.ufpi.br/index.php/reufpi/article/view/6223/pdf</a:t>
            </a:r>
            <a:r>
              <a:rPr lang="en-US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pt-BR" sz="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xmlns="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8D366BA9-4731-4DDE-B4F2-6C866DD64FB4}"/>
              </a:ext>
            </a:extLst>
          </p:cNvPr>
          <p:cNvSpPr txBox="1"/>
          <p:nvPr/>
        </p:nvSpPr>
        <p:spPr>
          <a:xfrm>
            <a:off x="3045672" y="6178105"/>
            <a:ext cx="2455178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69A51512-DED3-4E8A-B13D-F14B7608C545}"/>
              </a:ext>
            </a:extLst>
          </p:cNvPr>
          <p:cNvSpPr txBox="1"/>
          <p:nvPr/>
        </p:nvSpPr>
        <p:spPr>
          <a:xfrm>
            <a:off x="3045672" y="6408937"/>
            <a:ext cx="2533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partir dos estudos encontrados observou-se que o uso da LBI por enfermeiros tem sido aplicado em diferentes contextos. Destacaram-se seu uso no tratamento de feridas, desde as úlceras venosas, lesões por pressão,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mucosite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e lesões mamárias. Considerando-se o protagonismo da enfermagem no uso do LBI e os benefícios no cuidado ao paciente, recomenda-se a elaboração de estudos clínicos de qualidade, a fim de comprovar e ampliar o uso desta tecnologia.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972CE592-E587-4387-B273-9B5F712BECE0}"/>
              </a:ext>
            </a:extLst>
          </p:cNvPr>
          <p:cNvSpPr txBox="1"/>
          <p:nvPr/>
        </p:nvSpPr>
        <p:spPr>
          <a:xfrm>
            <a:off x="4039023" y="169145"/>
            <a:ext cx="1485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PARA INDENTIFICAÇÃO </a:t>
            </a:r>
          </a:p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LIGAS, IES, NÚCLEOS, ETC...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FDCF8DC-C208-44F2-B9A9-E94AB7E87C0A}"/>
              </a:ext>
            </a:extLst>
          </p:cNvPr>
          <p:cNvSpPr txBox="1"/>
          <p:nvPr/>
        </p:nvSpPr>
        <p:spPr>
          <a:xfrm>
            <a:off x="2957507" y="2449634"/>
            <a:ext cx="2651553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estudos encontrados demonstraram o uso do LBI no âmbito da acupuntura, no controle da hipertensão arterial e na melhora de sintomas de náuseas e vômitos em crianças submetidas a quimioterapia. No tratamento de </a:t>
            </a:r>
            <a:r>
              <a:rPr lang="pt-BR" sz="9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mucosite</a:t>
            </a:r>
            <a:r>
              <a:rPr lang="pt-BR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desencadeada pelo uso de neoplásico, lesões por pressão, lesões cutâneas, feridas crônicas de pé diabétic</a:t>
            </a:r>
            <a:r>
              <a:rPr lang="pt-BR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e úlceras venosas recidivantes. Assim como no controle da</a:t>
            </a:r>
            <a:r>
              <a:rPr lang="pt-BR" sz="9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dor em mulheres com lesões mamilares e </a:t>
            </a:r>
            <a:r>
              <a:rPr lang="pt-BR" sz="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pacientes com úlceras venosas.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6761773"/>
              </p:ext>
            </p:extLst>
          </p:nvPr>
        </p:nvGraphicFramePr>
        <p:xfrm>
          <a:off x="2853902" y="2610924"/>
          <a:ext cx="3063562" cy="194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13" name="Conector reto 12"/>
          <p:cNvCxnSpPr/>
          <p:nvPr/>
        </p:nvCxnSpPr>
        <p:spPr>
          <a:xfrm>
            <a:off x="4905375" y="3076575"/>
            <a:ext cx="0" cy="24765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4914900" y="3774945"/>
            <a:ext cx="0" cy="24765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669</Words>
  <Application>Microsoft Office PowerPoint</Application>
  <PresentationFormat>Apresentação na tela (16:10)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Rodolfo</cp:lastModifiedBy>
  <cp:revision>22</cp:revision>
  <dcterms:created xsi:type="dcterms:W3CDTF">2018-11-18T15:06:20Z</dcterms:created>
  <dcterms:modified xsi:type="dcterms:W3CDTF">2021-10-09T03:48:46Z</dcterms:modified>
</cp:coreProperties>
</file>