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79"/>
    <a:srgbClr val="FDA000"/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93" d="100"/>
          <a:sy n="93" d="100"/>
        </p:scale>
        <p:origin x="1552" y="-1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24/11/2021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ude.gov.br/fakenews/44429-vacinas-causam-autismo-fake-new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Recusa de vacinação: Um reflexo que repercute em todos os níveis de atenção à saúde.</a:t>
            </a: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191889" y="1398238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1027" y="1442366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Nicolly Mendonça de Freitas Montes¹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Paulo Vitor de Oliveira Montes, Vitoria Lopes Lima, Lua Darc Machado de Souza Guimarães ²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Katiane Martins Mendonça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1-3 Faculdade de Enfermagem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nicolly.m@hotmail.com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 flipH="1">
            <a:off x="2853902" y="2169042"/>
            <a:ext cx="3598" cy="5831958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95142" y="2149628"/>
            <a:ext cx="1080857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91889" y="4259525"/>
            <a:ext cx="124661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83191" y="5342413"/>
            <a:ext cx="2168289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183191" y="6274915"/>
            <a:ext cx="1371602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68589" y="7828095"/>
            <a:ext cx="908250" cy="200055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-36922" y="2363756"/>
            <a:ext cx="2847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Desde março de 2020, quando a Organização Mundial de Saúde declarou que a COVID-19 era uma pandemia¹, iniciaram buscas frenéticas em todo mundo por vacina ou medicamento para tratamento da doença.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Apesar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existirem diversas evidências científicas fortes que justifiquem os benefícios da imunização¹</a:t>
            </a:r>
            <a:r>
              <a:rPr lang="pt-BR" sz="9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², a recusa da vacina contra a COVID-19 também foi e ainda é comum entre a população brasileira.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oposição às vacinas não é evento novo e surgiu logo após a introdução da vacina contra varíola no fim do século </a:t>
            </a:r>
            <a:r>
              <a:rPr lang="pt-BR" sz="900">
                <a:latin typeface="Arial" panose="020B0604020202020204" pitchFamily="34" charset="0"/>
                <a:cs typeface="Arial" panose="020B0604020202020204" pitchFamily="34" charset="0"/>
              </a:rPr>
              <a:t>XVIII.³</a:t>
            </a:r>
            <a:endParaRPr lang="pt-BR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68589" y="4520459"/>
            <a:ext cx="25537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Relatar experiências vivenciadas por profissionais atuantes na atenção primária em saúde e profissionais que atua em serviço de alta complexidade em uma capital do Centro-Oeste.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23679" y="5628537"/>
            <a:ext cx="261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Trata-se de um relato de experiência de profissionais que atuam em unidades de baixa e alta complexidade e veem de perto as consequências da não adesão vacinal.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851167" y="2296118"/>
            <a:ext cx="25537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 ocorrência de dúvidas sobre a necessidade das vacinas, o medo de possíveis eventos adversos, a disseminação de informações equivocadas, além de crenças filosóficas e religiosas, têm criado situações em que famílias e até mesmo profissionais da saúde apresentam dúvidas sobre a necessidade da aplicação de vacinas.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 pacientes que recusam a vacinação promovida pela atenção primária, ficam susceptíveis a serem acometidos pela forma grave da doença COVID-19 e tendem a necessitar de assistência em unidades de alta complexidade.  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Os benefícios individuais e coletivos da vacinação são obtidos com alto custo financeiro e o empenho de uma grande estrutura dos programas públicos de vacinas, além da atuação individual dos profissionais de saúde¹,³</a:t>
            </a:r>
            <a:endParaRPr lang="pt-BR" sz="9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Devido   às   crenças, conteúdo impreciso e enganoso que infelizmente se prolifera rapidamente de forma online, favorecendo o ressurgimento e controle de doenças que podem ser evitadas através da vacinação.³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-56674" y="7972954"/>
            <a:ext cx="5696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BRASIL. Ministério Da Saúde. Vacinas causam autismo: fake News. Brasília: Ministério da Saúde, 2020. Disponível em: </a:t>
            </a:r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https://www.saude.gov.br/</a:t>
            </a:r>
            <a:r>
              <a:rPr lang="pt-BR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fakenews</a:t>
            </a:r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/44429-vacinas-causam-autismo-fake-news</a:t>
            </a:r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pt-BR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Altmann</a:t>
            </a:r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DM, </a:t>
            </a:r>
            <a:r>
              <a:rPr lang="pt-BR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Douek</a:t>
            </a:r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DC e </a:t>
            </a:r>
            <a:r>
              <a:rPr lang="pt-BR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Boyton</a:t>
            </a:r>
            <a:r>
              <a:rPr lang="pt-BR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RJ (2020). O que os formuladores de políticas precisam saber sobre a imunidade protetora COVID-19. The Lancet , 395 (10236), 1527-1529.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Succi RC. Vaccine refusal --- what we need to know. J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 (Rio J). 2018;94:574---81.</a:t>
            </a:r>
            <a:b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Succi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RC.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refusal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pt-BR" sz="800" b="0" i="0" dirty="0" err="1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Pediatr</a:t>
            </a:r>
            <a:r>
              <a:rPr lang="pt-BR" sz="800" b="0" i="0" dirty="0">
                <a:solidFill>
                  <a:srgbClr val="403D3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(Rio J). 2018;94:574-81. . Jornal de Pediatria [online]. 2018.</a:t>
            </a:r>
            <a:endParaRPr lang="pt-BR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183191" y="2082415"/>
            <a:ext cx="5284046" cy="0"/>
          </a:xfrm>
          <a:prstGeom prst="line">
            <a:avLst/>
          </a:prstGeom>
          <a:ln w="19050">
            <a:solidFill>
              <a:srgbClr val="FD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2989364" y="6012025"/>
            <a:ext cx="1813116" cy="230832"/>
          </a:xfrm>
          <a:prstGeom prst="rect">
            <a:avLst/>
          </a:prstGeom>
          <a:solidFill>
            <a:srgbClr val="23897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49958" y="6288032"/>
            <a:ext cx="2533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 profissionais de saúde, tem se deparado com esse cenário de luta incansável contra inverdades sobre a imunização. Conforme a literatura atual e a vivência profissional adquirida até então, a vacinação generalizada é, portanto, de extrema importância para o controle da COVID-19, embora ainda haja dúvidas sobre o grau e a duração da proteção, continua sendo a melhor escolha. </a:t>
            </a:r>
            <a:br>
              <a:rPr lang="pt-B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4A1A054-119B-4D2A-85D2-39BDFFA766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7051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6545B1-EC9B-4F65-B174-D9B6E618D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5" y="8771713"/>
            <a:ext cx="1058484" cy="32316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4B4092E-954D-429E-860C-F65AE5218953}"/>
              </a:ext>
            </a:extLst>
          </p:cNvPr>
          <p:cNvSpPr txBox="1"/>
          <p:nvPr/>
        </p:nvSpPr>
        <p:spPr>
          <a:xfrm>
            <a:off x="47701" y="6562913"/>
            <a:ext cx="25746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Os determinantes da recusa ou indecisão vacinal mais citados pelos pacientes são complexos e podem ser atribuídos à vários fatores como: socioculturais, políticos e pessoais¹².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594</Words>
  <Application>Microsoft Office PowerPoint</Application>
  <PresentationFormat>Apresentação na tela (16:10)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Nicolly Mendonça de Freitas Montes</cp:lastModifiedBy>
  <cp:revision>12</cp:revision>
  <dcterms:created xsi:type="dcterms:W3CDTF">2018-11-18T15:06:20Z</dcterms:created>
  <dcterms:modified xsi:type="dcterms:W3CDTF">2021-11-24T20:17:09Z</dcterms:modified>
</cp:coreProperties>
</file>