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Quicksand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D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940" y="84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24239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/>
        </p:nvSpPr>
        <p:spPr>
          <a:xfrm>
            <a:off x="216494" y="1106690"/>
            <a:ext cx="4796175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dirty="0">
                <a:solidFill>
                  <a:srgbClr val="FFAE9D"/>
                </a:solidFill>
                <a:latin typeface="Quicksand"/>
                <a:ea typeface="Quicksand"/>
                <a:cs typeface="Quicksand"/>
                <a:sym typeface="Quicksand"/>
              </a:rPr>
              <a:t>Letramento em Saúde: uma prioridade para a comunicação efetiva no século XXI – relato de experiência</a:t>
            </a:r>
            <a:endParaRPr sz="1200" b="1" dirty="0">
              <a:solidFill>
                <a:srgbClr val="FFAE9D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16494" y="1456434"/>
            <a:ext cx="4725384" cy="55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Carla de Paula Bernardes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Maria Cristina Soares Rodrigues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Lara </a:t>
            </a:r>
            <a:r>
              <a:rPr lang="pt-BR" sz="800" b="1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Mabelle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pt-BR" sz="800" b="1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Milfont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Boeckmann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Virginia Visconde Brasil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Keli de Paula Bernardes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</a:t>
            </a:r>
            <a:r>
              <a:rPr lang="pt-BR" sz="800" b="1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Katarinne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Lima Moraes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Guiomar Virgínia Vilela Assunção de Toledo Batelho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5</a:t>
            </a:r>
            <a:endParaRPr sz="800" b="1" dirty="0">
              <a:solidFill>
                <a:srgbClr val="576D81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10980" y="2139783"/>
            <a:ext cx="3857700" cy="292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Contato: carlabernardes20@hotmail.com</a:t>
            </a:r>
            <a:endParaRPr sz="7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01874" y="2493260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Introdução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31074" y="2519694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235530" y="2718915"/>
            <a:ext cx="2178059" cy="160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letramento em saúde é componente fundamental para promover a Segurança do Paciente, pois garante adequada abordagem, o emprego de linguagem apropriada, a compreensão das informações repassadas e o consequente engajamento do paciente. A comunicação efetiva na área da saúde tem sido reconhecida como ferramenta valiosa para promover a Segurança do Paciente. 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763904" y="3987223"/>
            <a:ext cx="1841801" cy="28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Resultados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628072" y="4291668"/>
            <a:ext cx="2294977" cy="273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Já participaram da disciplina 60 profissionais de diferentes áreas de saúde, como enfermeiros, fisioterapeutas, biólogos, médicos e farmacêuticos, do nível mestrado, doutorado e alunos especiais. Os estudantes relataram que a temática ainda é pouco conhecida, mas de grande importância para se promover a Segurança do Paciente. Referiram ainda, que os princípios de letramento em saúde referentes à comunicação clara, compreensível e assertiva, poderão contribuir de forma significativa na sua prática para o alcance de melhores resultados em saúde. Por fim, sugeriram que fosse criada a disciplina específica de Letramento em Saúde no Programa de Pós-graduação em</a:t>
            </a:r>
            <a:r>
              <a:rPr lang="pt-BR" sz="800" i="1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Enfermagem.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66474" y="4376377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Objetivos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31074" y="4361297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255646" y="4704846"/>
            <a:ext cx="2137825" cy="103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elatar a experiência da inserção do tema Letramento em Saúde na disciplina de Segurança do Paciente da Pós-graduação em</a:t>
            </a:r>
            <a:r>
              <a:rPr lang="pt-BR" sz="800" i="1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Enfermagem</a:t>
            </a:r>
            <a:r>
              <a:rPr lang="pt-BR" sz="800" i="1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Stricto Sensu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de uma universidade pública do Distrito Federal, Brasil.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802911" y="7113884"/>
            <a:ext cx="19455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Conclusões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2732111" y="7113884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2676177" y="7388084"/>
            <a:ext cx="2246872" cy="1209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avaliação da aula sobre letramento em saúde pelos discentes foi considerada positiva, visto que despertou o interesse e ressaltou a importância da utilização da linguagem clara, compreensível e assertiva para a prática profissional, com repercussões na qualidade assistencial.</a:t>
            </a:r>
            <a:r>
              <a:rPr lang="pt-BR" sz="800" dirty="0"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6" name="Google Shape;76;p13"/>
          <p:cNvSpPr txBox="1"/>
          <p:nvPr/>
        </p:nvSpPr>
        <p:spPr>
          <a:xfrm>
            <a:off x="352154" y="5808294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Métodos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331074" y="5821522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222039" y="6178299"/>
            <a:ext cx="2223336" cy="2591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studo descritivo do tipo relato de experiência, realizado a partir das vivências de docentes com a inserção do assunto Letramento em Saúde na disciplina Segurança do Paciente entre os anos 2018 e 2022. A disciplina é ofertada de forma presencial, mas excepcionalmente em 2021 e 2022 foi realizada de forma assíncrona (</a:t>
            </a:r>
            <a:r>
              <a:rPr lang="pt-BR" sz="800" i="1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online)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, devido</a:t>
            </a: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 às medidas emergenciais da pandemia da COVID-19. A carga horária da disciplina é 45 horas, das quais três horas têm sido destinadas para trabalhar o conteúdo letramento em saúde. Têm sido abordados aspectos conceituais, instrumentos de mensuração do letramento em saúde e sua aplicabilidade na pesquisa; 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  <p:sp>
        <p:nvSpPr>
          <p:cNvPr id="32" name="Google Shape;57;p13">
            <a:extLst>
              <a:ext uri="{FF2B5EF4-FFF2-40B4-BE49-F238E27FC236}">
                <a16:creationId xmlns:a16="http://schemas.microsoft.com/office/drawing/2014/main" id="{5C73271B-7B60-450E-BDEF-4674B47D8ED9}"/>
              </a:ext>
            </a:extLst>
          </p:cNvPr>
          <p:cNvSpPr txBox="1"/>
          <p:nvPr/>
        </p:nvSpPr>
        <p:spPr>
          <a:xfrm>
            <a:off x="305759" y="1875997"/>
            <a:ext cx="4617644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Força Aérea Brasileira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;; Universidade Federal de Goiás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;; Universidade de Brasília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2,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Estratégia Saúde da Família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r>
              <a:rPr lang="pt-BR" sz="7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 Universidade Federal de Tocantins</a:t>
            </a:r>
            <a:r>
              <a:rPr lang="pt-BR" sz="7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5</a:t>
            </a:r>
            <a:endParaRPr sz="700" dirty="0">
              <a:solidFill>
                <a:srgbClr val="576D81"/>
              </a:solidFill>
            </a:endParaRPr>
          </a:p>
        </p:txBody>
      </p:sp>
      <p:sp>
        <p:nvSpPr>
          <p:cNvPr id="34" name="Google Shape;69;p13"/>
          <p:cNvSpPr/>
          <p:nvPr/>
        </p:nvSpPr>
        <p:spPr>
          <a:xfrm>
            <a:off x="2697195" y="3963423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E9F2B166-ED46-4146-A7D6-122FD28CDFAC}"/>
              </a:ext>
            </a:extLst>
          </p:cNvPr>
          <p:cNvCxnSpPr/>
          <p:nvPr/>
        </p:nvCxnSpPr>
        <p:spPr>
          <a:xfrm>
            <a:off x="2468912" y="2663260"/>
            <a:ext cx="0" cy="6377025"/>
          </a:xfrm>
          <a:prstGeom prst="line">
            <a:avLst/>
          </a:prstGeom>
          <a:ln>
            <a:solidFill>
              <a:srgbClr val="4AD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Google Shape;78;p13">
            <a:extLst>
              <a:ext uri="{FF2B5EF4-FFF2-40B4-BE49-F238E27FC236}">
                <a16:creationId xmlns:a16="http://schemas.microsoft.com/office/drawing/2014/main" id="{D5FD3ED8-3E45-E9F5-9612-754E0F8CEF74}"/>
              </a:ext>
            </a:extLst>
          </p:cNvPr>
          <p:cNvSpPr txBox="1"/>
          <p:nvPr/>
        </p:nvSpPr>
        <p:spPr>
          <a:xfrm>
            <a:off x="2579186" y="2740286"/>
            <a:ext cx="2316276" cy="103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letramento em saúde para Segurança e estratégias de comunicação para melhorar a Segurança do Paciente. </a:t>
            </a:r>
            <a:r>
              <a:rPr lang="pt-BR" sz="800" dirty="0">
                <a:solidFill>
                  <a:srgbClr val="000000"/>
                </a:solidFill>
                <a:effectLst/>
                <a:latin typeface="Quicksand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As estratégias de ensino incluíram aula expositiva dialogada e trocas de experiências vivenciadas pelos discentes na sua atuação profissional. </a:t>
            </a:r>
            <a:endParaRPr sz="800" dirty="0">
              <a:solidFill>
                <a:srgbClr val="576D81"/>
              </a:solidFill>
              <a:latin typeface="Quicksand" panose="020B0604020202020204" charset="0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472</Words>
  <Application>Microsoft Office PowerPoint</Application>
  <PresentationFormat>Personalizar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Calibri</vt:lpstr>
      <vt:lpstr>Times New Roman</vt:lpstr>
      <vt:lpstr>Quicksand</vt:lpstr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uticovid</cp:lastModifiedBy>
  <cp:revision>18</cp:revision>
  <dcterms:modified xsi:type="dcterms:W3CDTF">2022-06-16T11:51:56Z</dcterms:modified>
</cp:coreProperties>
</file>