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140" d="100"/>
          <a:sy n="140" d="100"/>
        </p:scale>
        <p:origin x="1272" y="-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936573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INFARTO AGUDO DO MIOCÁRDIO: TEMPO DE DECISÃO PARA ATENDIMENTO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33595" y="1538695"/>
            <a:ext cx="535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800" u="sng" dirty="0">
                <a:latin typeface="Arial" panose="020B0604020202020204" pitchFamily="34" charset="0"/>
                <a:cs typeface="Arial" panose="020B0604020202020204" pitchFamily="34" charset="0"/>
              </a:rPr>
              <a:t>SANTOS, Jackelline Evellin Moreira dos¹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, CAVALCANTE, </a:t>
            </a:r>
            <a:r>
              <a:rPr lang="pt-BR" sz="800" dirty="0" err="1">
                <a:latin typeface="Arial" panose="020B0604020202020204" pitchFamily="34" charset="0"/>
                <a:cs typeface="Arial" panose="020B0604020202020204" pitchFamily="34" charset="0"/>
              </a:rPr>
              <a:t>Agueda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Maria Ruiz Zimmer², CORDEIRO, Jacqueline </a:t>
            </a:r>
            <a:r>
              <a:rPr lang="pt-BR" sz="800" dirty="0" err="1">
                <a:latin typeface="Arial" panose="020B0604020202020204" pitchFamily="34" charset="0"/>
                <a:cs typeface="Arial" panose="020B0604020202020204" pitchFamily="34" charset="0"/>
              </a:rPr>
              <a:t>Andéia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Bernardes Leão².  </a:t>
            </a: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Orientador: BRASIL, Virginia visconde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³</a:t>
            </a:r>
          </a:p>
          <a:p>
            <a:pPr algn="ctr"/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1-3 Faculdade de Enfermagem da Universidade Federal de Goiás (FEN-UFG)</a:t>
            </a:r>
          </a:p>
          <a:p>
            <a:pPr algn="ctr"/>
            <a:r>
              <a:rPr lang="pt-BR" sz="800" i="1" dirty="0">
                <a:latin typeface="Arial" panose="020B0604020202020204" pitchFamily="34" charset="0"/>
                <a:cs typeface="Arial" panose="020B0604020202020204" pitchFamily="34" charset="0"/>
              </a:rPr>
              <a:t>jacke.evellen3@gmail.com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>
            <a:off x="2857500" y="2169042"/>
            <a:ext cx="18249" cy="5581587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257401" y="2151239"/>
            <a:ext cx="2500062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93434" y="4384544"/>
            <a:ext cx="2540534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93520" y="5949546"/>
            <a:ext cx="2549295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3046294" y="2795706"/>
            <a:ext cx="2385448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78134" y="7872687"/>
            <a:ext cx="908250" cy="200055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221929" y="2374954"/>
            <a:ext cx="2618348" cy="131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>
              <a:lnSpc>
                <a:spcPct val="150000"/>
              </a:lnSpc>
            </a:pPr>
            <a:r>
              <a:rPr lang="pt-BR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 mortes por Infarto Agudo do Miocárdio (IAM) tendem a ocorrer no início dos sintomas e no ambiente extra-hospitalar. Saber reconhecer sintomas e decidir buscar ajuda pode ser determinante no tempo de isquemia miocárdica e no desfecho clínico do paciente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155117" y="4604621"/>
            <a:ext cx="2594151" cy="131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>
              <a:lnSpc>
                <a:spcPct val="150000"/>
              </a:lnSpc>
            </a:pPr>
            <a:r>
              <a:rPr lang="pt-BR" sz="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escrever o caminho e estimar o tempo utilizado por indivíduos com IAM, desde o início dos sintomas até as unidades de urgência, considerando seu perfil sociodemográfico, clínico e fatores desencadeantes dos sintomas.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158995" y="6162476"/>
            <a:ext cx="2618347" cy="172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>
              <a:lnSpc>
                <a:spcPct val="150000"/>
              </a:lnSpc>
            </a:pPr>
            <a:r>
              <a:rPr lang="pt-BR" sz="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studo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transversal realizado com 135 portadores de IAM atendidos nos serviços de urgência do sistema público de saúde de uma capital brasileira, no ano de 2017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Dados foram obtidos em entrevistas com pacientes nas unidades de atendimento, nos prontuários do paciente e no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sistema informatizado de regulação do Estado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962134" y="2994635"/>
            <a:ext cx="2553769" cy="304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 pacientes eram principalmente homens, com média de idade 62,4±11 anos; aposentados; hipertensos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contato com tabaco e histórico de cardiopatias</a:t>
            </a:r>
            <a:r>
              <a:rPr lang="pt-BR" sz="9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No início dos sintomas mais da metade estava no domicílio, em repouso e esperaram aliviar a dor precordial intensa, em queimação irradiando para o membro superior esquerdo, antes de buscar atendimento. Quem tinha companheiro buscou ajuda em menor tempo</a:t>
            </a:r>
            <a:r>
              <a:rPr lang="pt-BR" sz="9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cuja média foi de 20,9 minutos no transporte de carro/moto; poucos (13,3%) buscaram atendimento em até 60 minutos e 70,4% após 24 horas.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221929" y="8027825"/>
            <a:ext cx="5540472" cy="72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marR="71755" algn="l">
              <a:lnSpc>
                <a:spcPct val="150000"/>
              </a:lnSpc>
            </a:pP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Piegas LS,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Timerman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Feitosa G, Nicolau JC, Mattos L, Andrade MD, et al. Sociedade brasileira de cardiologia. V Diretriz da sociedade brasileira de cardiologia sobre tratamento do infarto agudo do miocárdio com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supradesnível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segmento ST.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Arq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Bras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Cardiol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2015;105(2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1).</a:t>
            </a:r>
          </a:p>
          <a:p>
            <a:pPr marL="71755" marR="71755" algn="l">
              <a:lnSpc>
                <a:spcPct val="150000"/>
              </a:lnSpc>
            </a:pP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Albarqouni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L,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Smenes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K,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Meinertz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T,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Schunkert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H,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Fang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Ronel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J, et al.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Patients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symptoms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adequate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behaviour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acute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myocardial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infarction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its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delay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time.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Counseling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2016;99(11):1845-51.</a:t>
            </a:r>
          </a:p>
          <a:p>
            <a:pPr marL="71755" marR="71755" algn="l">
              <a:lnSpc>
                <a:spcPct val="150000"/>
              </a:lnSpc>
            </a:pP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Lanas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F,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Avezum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Bautista LE, Diaz R, Luna M, Islam S, et al. Risk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acute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myocardial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infarction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Latin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America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INTERHEART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Latin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American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Circulation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2007;115(9):1067-74.</a:t>
            </a:r>
          </a:p>
          <a:p>
            <a:pPr marL="71755" marR="71755" algn="l">
              <a:lnSpc>
                <a:spcPct val="150000"/>
              </a:lnSpc>
            </a:pP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Silva PRF, Cardoso CS, Ferreira HYS, Silva JC, Torres MTB, Souza e Silva R, et al. Avaliação do retardo pré-hospitalar  no cuidado ao infarto agudo do miocárdio no Centro Oeste de Minas Gerais, Brasil. </a:t>
            </a:r>
            <a:r>
              <a:rPr lang="pt-BR" sz="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</a:t>
            </a:r>
            <a:r>
              <a:rPr lang="pt-BR" sz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Minas Gerais. 2015;25(3):353-62.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2973928" y="5942531"/>
            <a:ext cx="2530182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76206" y="6086280"/>
            <a:ext cx="2533781" cy="172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>
              <a:lnSpc>
                <a:spcPct val="150000"/>
              </a:lnSpc>
            </a:pPr>
            <a:r>
              <a:rPr lang="pt-BR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desconhecimento dos sintomas, a demora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na decisão de buscar ajuda e o transporte inadequado contribuíram para o excesso no tempo recomendado para evitar mortes desnecessárias. A população deve ser esclarecida sobre sinais e sintomas, de modo que o alerta seja disparado e o apoio na decisão ocorram no tempo adequado.</a:t>
            </a:r>
            <a:r>
              <a:rPr lang="pt-BR" sz="9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63AEBBC-2489-4882-9AEA-C492CB1C2457}"/>
              </a:ext>
            </a:extLst>
          </p:cNvPr>
          <p:cNvSpPr txBox="1"/>
          <p:nvPr/>
        </p:nvSpPr>
        <p:spPr>
          <a:xfrm>
            <a:off x="2977434" y="2104029"/>
            <a:ext cx="2489803" cy="693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Utilizada 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estatística descritiva, teste t-</a:t>
            </a:r>
            <a:r>
              <a:rPr lang="pt-BR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ANOVA. O projeto aprovado pelo comitê de </a:t>
            </a:r>
            <a:r>
              <a:rPr lang="pt-BR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ética, 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CAE  n° 61800916.3.0000.5078.</a:t>
            </a:r>
            <a:endParaRPr lang="pt-BR" sz="900" dirty="0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C8E6F00-2DFA-4D1A-88B8-6708DA24F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35666" r="28949" b="30809"/>
          <a:stretch>
            <a:fillRect/>
          </a:stretch>
        </p:blipFill>
        <p:spPr bwMode="auto">
          <a:xfrm>
            <a:off x="504683" y="3630311"/>
            <a:ext cx="2071007" cy="6191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69DA10F-5801-4ED9-9BA8-36BBAC141533}"/>
              </a:ext>
            </a:extLst>
          </p:cNvPr>
          <p:cNvSpPr txBox="1"/>
          <p:nvPr/>
        </p:nvSpPr>
        <p:spPr>
          <a:xfrm>
            <a:off x="172691" y="4247740"/>
            <a:ext cx="22929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dirty="0"/>
              <a:t>Fonte: Piegas </a:t>
            </a:r>
            <a:r>
              <a:rPr lang="pt-BR" sz="500" i="1" dirty="0"/>
              <a:t>et al</a:t>
            </a:r>
            <a:r>
              <a:rPr lang="pt-BR" sz="500" dirty="0"/>
              <a:t>., 2015, adaptado por Boaventura (2015).</a:t>
            </a: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595</Words>
  <Application>Microsoft Office PowerPoint</Application>
  <PresentationFormat>Apresentação na tela (16:10)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Jacke Evellin</cp:lastModifiedBy>
  <cp:revision>12</cp:revision>
  <dcterms:created xsi:type="dcterms:W3CDTF">2018-11-18T15:06:20Z</dcterms:created>
  <dcterms:modified xsi:type="dcterms:W3CDTF">2021-11-23T21:28:05Z</dcterms:modified>
</cp:coreProperties>
</file>