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ADC"/>
    <a:srgbClr val="FDA000"/>
    <a:srgbClr val="BE7D8A"/>
    <a:srgbClr val="9C2162"/>
    <a:srgbClr val="238979"/>
    <a:srgbClr val="005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 autoAdjust="0"/>
    <p:restoredTop sz="94660"/>
  </p:normalViewPr>
  <p:slideViewPr>
    <p:cSldViewPr snapToGrid="0">
      <p:cViewPr>
        <p:scale>
          <a:sx n="140" d="100"/>
          <a:sy n="140" d="100"/>
        </p:scale>
        <p:origin x="918" y="102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Actitudes negativas (después) 52%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94-480C-B4B4-04DA83D222DA}"/>
              </c:ext>
            </c:extLst>
          </c:dPt>
          <c:dPt>
            <c:idx val="1"/>
            <c:bubble3D val="0"/>
            <c:explosion val="2"/>
            <c:spPr>
              <a:solidFill>
                <a:srgbClr val="E4AADC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094-480C-B4B4-04DA83D222DA}"/>
              </c:ext>
            </c:extLst>
          </c:dPt>
          <c:dPt>
            <c:idx val="2"/>
            <c:bubble3D val="0"/>
            <c:explosion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94-480C-B4B4-04DA83D222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10329170040869709"/>
                  <c:y val="-4.59012055725387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4-480C-B4B4-04DA83D22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Salud</c:v>
                </c:pt>
                <c:pt idx="1">
                  <c:v>Motivación social</c:v>
                </c:pt>
                <c:pt idx="2">
                  <c:v>Carácter personalidad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4-480C-B4B4-04DA83D222D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Actitudes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negativas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(antes )55%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Actitudes negativas 55% (antes)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2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CB-4ED5-BB1D-74FB4327ADE8}"/>
              </c:ext>
            </c:extLst>
          </c:dPt>
          <c:dPt>
            <c:idx val="1"/>
            <c:bubble3D val="0"/>
            <c:spPr>
              <a:solidFill>
                <a:srgbClr val="E4AADC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4CB-4ED5-BB1D-74FB4327ADE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CB-4ED5-BB1D-74FB4327A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Salud</c:v>
                </c:pt>
                <c:pt idx="1">
                  <c:v>Motivación social</c:v>
                </c:pt>
                <c:pt idx="2">
                  <c:v>Carácter personalidad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36.299999999999997</c:v>
                </c:pt>
                <c:pt idx="1">
                  <c:v>36.299999999999997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B-4ED5-BB1D-74FB4327AD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7820629447165612E-2"/>
          <c:y val="0.7825374041261326"/>
          <c:w val="0.91095903900558062"/>
          <c:h val="0.1951588599688333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dx.doi.org/10.4321/S1134-928X2015000100003" TargetMode="Externa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ACTITUDES Y ESTEREOTIPOS HACIA LA VEJEZ DE ESTUDIANTES EN TRANSICIÓN A LICENCIATURA EN ENFERMERÍA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538695"/>
            <a:ext cx="535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Rodríguez Mejía Luz Elena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Autónoma de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Coahuila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lurodriguezm@uadec.edu.mx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31027" y="4259525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69159"/>
            <a:ext cx="27092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vejez en la sociedad sigue considerándose como deterioro físico y pérdida de las capacidades por lo tanto declive y carga. Estos estereotipos negativos imperan también en los estudiantes de enfermería que al desconocer el proceso de envejecimiento se atribuye enfermedades en las personas mayores debido a su edad, de ahí la importancia de ampliar los programas de estudio que influyan en el cambio de imagen y sensibilización para aumentar la calidad de los cuidados a este grupo etario.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8589" y="4520459"/>
            <a:ext cx="2553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desarrolló un curso de cuidado de enfermería al Adulto Mayor con duración de siete sesiones a 19 estudiantes de transición a Licenciatura en Enfermería.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aplicaron dos encuestas de actitudes hacia la vejez (CENVE) antes y después del curso.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abarcaron los temas: bases conceptuales de Geriatría y Gerontología, teorías del envejecimiento, cambios debidos a la edad adulta mayor, síndromes geriátricos y valoración geriátrica integral.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158442"/>
            <a:ext cx="5540472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Sarabia C.M. &amp; Castanedo C. (2015) Modificación de estereotipos negativos en la vejez en estudiantes de enfermería. </a:t>
            </a:r>
            <a:r>
              <a:rPr lang="es-MX" sz="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Gerokomos</a:t>
            </a:r>
            <a:r>
              <a:rPr lang="es-MX" sz="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s-MX" sz="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r>
            <a:r>
              <a:rPr lang="es-MX" sz="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(1),1012. </a:t>
            </a:r>
            <a:r>
              <a:rPr lang="es-MX" sz="5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https://dx.doi.org/10.4321/S1134-928X2015000100003</a:t>
            </a:r>
            <a:endParaRPr lang="es-MX" sz="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es-MX" sz="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Durán,T., Miranda, C., Cruz, L.G., Martínez, M.L., Gutierrez, G.&amp; Aguilar, R.M. (2016) Estereotipos negativos sobre la vejez en estudiantes universitarios de enfermería. Rev Enferm IMSS; 24(3):205.209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15293" y="6347636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FINALES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33455" y="6553546"/>
            <a:ext cx="25337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experiencia docente refleja la importancia de ampliar el programa del curso sobre la atención de enfermería al adulto mayor, profundizar en educación específica gerontológica y crear competencias para sensibilizar y modificar a actitudes positivas y adecuadas hacia la persona mayor y por ende trascenderá en la calidad de los cuidados de enfermería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62209C-3DCD-44F6-39AA-B5BA98DC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" y="5591380"/>
            <a:ext cx="2757576" cy="1424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C0912B98-39A4-5CEB-F700-90DCC5EED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468571"/>
              </p:ext>
            </p:extLst>
          </p:nvPr>
        </p:nvGraphicFramePr>
        <p:xfrm>
          <a:off x="2867414" y="4171611"/>
          <a:ext cx="2847586" cy="170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E924507A-69C1-9D04-1FD7-4F9D4229B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164521"/>
              </p:ext>
            </p:extLst>
          </p:nvPr>
        </p:nvGraphicFramePr>
        <p:xfrm>
          <a:off x="2867414" y="2499263"/>
          <a:ext cx="2814152" cy="170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CE4F084F-BF6A-92BD-0208-233B1FF8F9FA}"/>
              </a:ext>
            </a:extLst>
          </p:cNvPr>
          <p:cNvSpPr txBox="1"/>
          <p:nvPr/>
        </p:nvSpPr>
        <p:spPr>
          <a:xfrm>
            <a:off x="2881526" y="5807745"/>
            <a:ext cx="28000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En la comparación del antes y después del curso </a:t>
            </a:r>
            <a:r>
              <a:rPr lang="es-MX" sz="9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wilcoxon</a:t>
            </a:r>
            <a:r>
              <a:rPr lang="es-MX" sz="900" b="1" dirty="0">
                <a:latin typeface="Arial" panose="020B0604020202020204" pitchFamily="34" charset="0"/>
                <a:cs typeface="Arial" panose="020B0604020202020204" pitchFamily="34" charset="0"/>
              </a:rPr>
              <a:t> .519) </a:t>
            </a:r>
            <a:r>
              <a:rPr lang="es-MX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hubo cambios significativos </a:t>
            </a:r>
            <a:r>
              <a:rPr lang="es-MX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9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α=</a:t>
            </a:r>
            <a:r>
              <a:rPr lang="es-MX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0.05).</a:t>
            </a: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378</Words>
  <Application>Microsoft Office PowerPoint</Application>
  <PresentationFormat>Presentación en pantalla (16:10)</PresentationFormat>
  <Paragraphs>32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Luz Elena Rodriguez Mejia</cp:lastModifiedBy>
  <cp:revision>21</cp:revision>
  <dcterms:created xsi:type="dcterms:W3CDTF">2018-11-18T15:06:20Z</dcterms:created>
  <dcterms:modified xsi:type="dcterms:W3CDTF">2022-08-10T03:17:21Z</dcterms:modified>
</cp:coreProperties>
</file>