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64" d="100"/>
          <a:sy n="64" d="100"/>
        </p:scale>
        <p:origin x="22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crisoliveira@yahoo.com.b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.buchignani@fmr.pro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131027" y="936573"/>
            <a:ext cx="544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TÍTULO: RECOMENDAMOS CAIXA ALTA E FONTE ARIAL TAMANHO 12, CENTRALIZADO, NEGRITO.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08168" y="1398238"/>
            <a:ext cx="52840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133595" y="1402497"/>
            <a:ext cx="53586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Débora Fernanda Colombara¹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Simone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uchignani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Maigret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pt-BR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Orientador:</a:t>
            </a:r>
            <a:r>
              <a:rPr lang="pt-B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Michelle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Cristine de Oliveira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inharro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³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1,2,3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Faculdade Marechal Rondom.</a:t>
            </a:r>
            <a:r>
              <a:rPr lang="pt-B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1,2,3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1,2,3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d.fernandacolombara@uni9.edu.br micrisoliveira@yahoo.com.br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s.buchignani@fmr.pro.br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809403" y="2169042"/>
            <a:ext cx="48097" cy="5519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240700" y="2016301"/>
            <a:ext cx="2528639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165514" y="3657949"/>
            <a:ext cx="2594151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77601" y="4324440"/>
            <a:ext cx="2574274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D7D3CC-A25D-4102-A03C-966AEEE9F727}"/>
              </a:ext>
            </a:extLst>
          </p:cNvPr>
          <p:cNvSpPr txBox="1"/>
          <p:nvPr/>
        </p:nvSpPr>
        <p:spPr>
          <a:xfrm>
            <a:off x="122027" y="6465525"/>
            <a:ext cx="2395940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20781" y="7688205"/>
            <a:ext cx="1020839" cy="200055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132392" y="2219230"/>
            <a:ext cx="2709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O aleitamento materno exclusivo (AME), corresponde a uma das etapas mais importantes e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fundametais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no processo reprodutivo da mulher. O ato de amamentar é muito mais que apenas ofertar nutrientes ao bebê, nesse momento o vínculo afetivo é fortalecido, à troca de calor, amor, conforto e consequentemente diminuindo a taxa de morbimortalidade infantil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165514" y="3873493"/>
            <a:ext cx="25537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Identificar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através da literatura existente o impacto da atual pandemia por Sars-CoV-2 no aleitamento materno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55564" y="4555272"/>
            <a:ext cx="2618347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Neste estudo foi realizado uma revisão integrativa de literatura, em que se analisou as publicações sobre o aleitamento materno durante a pandemia. Este levantamento foi realizado no período de agosto à setembro de 2021. Os critérios de inclusão foram: artigos publicados nos últimos 5 anos na integra, em português, inglês e espanhol, que incluem ao tema. A busca foi realizada nas seguintes bases de dados: Biblioteca virtual em Saúde, </a:t>
            </a:r>
            <a:r>
              <a:rPr lang="pt-BR" sz="800" dirty="0" err="1">
                <a:latin typeface="Arial" panose="020B0604020202020204" pitchFamily="34" charset="0"/>
                <a:cs typeface="Arial" panose="020B0604020202020204" pitchFamily="34" charset="0"/>
              </a:rPr>
              <a:t>Lilacs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800" dirty="0" err="1">
                <a:latin typeface="Arial" panose="020B0604020202020204" pitchFamily="34" charset="0"/>
                <a:cs typeface="Arial" panose="020B0604020202020204" pitchFamily="34" charset="0"/>
              </a:rPr>
              <a:t>Medline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A pergunta norteadora do estudo foi: “Qual o impacto que a pandemia por Covid-19 causou no aleitamento materno?”</a:t>
            </a:r>
            <a:endParaRPr lang="pt-B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Os descritores utilizados: Aleitamento materno, </a:t>
            </a:r>
            <a:r>
              <a:rPr lang="pt-BR" sz="800" dirty="0" err="1">
                <a:latin typeface="Arial" panose="020B0604020202020204" pitchFamily="34" charset="0"/>
                <a:cs typeface="Arial" panose="020B0604020202020204" pitchFamily="34" charset="0"/>
              </a:rPr>
              <a:t>coronavírus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, infecções por </a:t>
            </a:r>
            <a:r>
              <a:rPr lang="pt-BR" sz="800" dirty="0" err="1">
                <a:latin typeface="Arial" panose="020B0604020202020204" pitchFamily="34" charset="0"/>
                <a:cs typeface="Arial" panose="020B0604020202020204" pitchFamily="34" charset="0"/>
              </a:rPr>
              <a:t>coronavírus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 e amamentação. </a:t>
            </a:r>
            <a:endParaRPr lang="pt-BR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B9DADBB-599C-4879-BB9B-BBF9D398902E}"/>
              </a:ext>
            </a:extLst>
          </p:cNvPr>
          <p:cNvSpPr txBox="1"/>
          <p:nvPr/>
        </p:nvSpPr>
        <p:spPr>
          <a:xfrm>
            <a:off x="2873978" y="2149365"/>
            <a:ext cx="255376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Levando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em consideração que os benefícios do AME superam os riscos de transmissão do vírus para o recém-nascido, contendo neste leite várias substâncias anti-inflamatórias, antibacteriana e fatores que promovem a melhora do sistema imunológico, tornando-se importante na ação contra condições infecciosas.</a:t>
            </a:r>
            <a:r>
              <a:rPr lang="pt-B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 9-11</a:t>
            </a:r>
            <a:endParaRPr lang="pt-B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 segunda categoria denominada “Impacto que a pandemia causou no AME” embora a literatura ainda seja limitada, é possível notar que o aleitamento materno durante a pandemia foi ligeiramente diminuído. Nas sociedades em desenvolvimento e empobrecida pela crise econômica desencadeada pela pandemia, onde estratégias para proteger esta prática não foram desenvolvidas de forma adequada, a falta de apoio combinada com ansiedade materna pode gerar resultados irreversíveis afetando diretamente o sucesso do AME.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91778" y="2244059"/>
            <a:ext cx="2741625" cy="1062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2891794" y="5118271"/>
            <a:ext cx="2455178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9A51512-DED3-4E8A-B13D-F14B7608C545}"/>
              </a:ext>
            </a:extLst>
          </p:cNvPr>
          <p:cNvSpPr txBox="1"/>
          <p:nvPr/>
        </p:nvSpPr>
        <p:spPr>
          <a:xfrm>
            <a:off x="2852492" y="5283674"/>
            <a:ext cx="257525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insegurança das lactantes é um fator que impacta no aleitamento materno, fator que impede a manutenção da amamentação e as incertezas que ao longo da pandemia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surgiram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. Conclui-se que o aleitamento materno de mães com COVID-19 é seguro, seguindo as medidas de controle de infecção apropriadas para evitar o contágio, e para minimizar o impacto do desmame precoce, precisamos realizar atividades educativas no período pré-natal e realizar treinamentos para incentivar o aleitamento exclusivo frente aos seus benefícios.</a:t>
            </a:r>
            <a:endParaRPr lang="pt-BR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72CE592-E587-4387-B273-9B5F712BECE0}"/>
              </a:ext>
            </a:extLst>
          </p:cNvPr>
          <p:cNvSpPr txBox="1"/>
          <p:nvPr/>
        </p:nvSpPr>
        <p:spPr>
          <a:xfrm>
            <a:off x="4039023" y="169145"/>
            <a:ext cx="14854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 PARA INDENTIFICAÇÃO </a:t>
            </a:r>
          </a:p>
          <a:p>
            <a:pPr algn="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LIGAS, IES, NÚCLEOS, ETC...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24590" y="6685256"/>
            <a:ext cx="28575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Os resultados obtidos foram 281 artigo, dos quais 274 não atendiam aos critérios de inclusão, foram incluídos para a pesquisa 7 estudos. Da análise dos estudos emergiram duas categorias: “ A importância do AME durante a pandemia” e o “Impacto que a pandemia causou no AME” a primeira categoria: Com base nas atuais evidências existe a recomendação que as mães com Covid-19 suspeitas ou confirmadas continuem a amamentar</a:t>
            </a:r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563" y="8081130"/>
            <a:ext cx="5490785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, et al. 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Aleitamento materno durante a pandemia da COVID-19: Revisão integrativa.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  10(4): 46310414475-46310414475, 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2021.Williams 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Julianne, et al. 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continuing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breastfeeding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coronavirus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disease-2019: in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world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breastfeeding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pandemic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 The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, 223: 234-235, 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2020.Bhatt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Harshil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breastfeed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newborn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? A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breastfeeding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pregnant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COVID-19.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, 10: 71–75, 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2021.NOTA 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TÉCNICA Nº9/2020- DAPES/ SAPS/MS Ministério da saúde. Secretaria de Atenção Primária à 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Saúde/2020.Vasques 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da Costa A, Purcell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C, Gama P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Breastfeeding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its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therapeutic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SARS‐CoV‐2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Physiological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, 9(3):14744, 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2021.Vassilopoulou 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E,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Feketea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G,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Koumbi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L,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Mesiari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C,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Berghea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EC,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Konstantinou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GN.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Breastfeeding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COVID-19: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Immunity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 Front.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Immunol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 12: 946, 2021. 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Gonçalves-Ferri 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W A, et al. 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coronavirus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outbreak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breastfeeding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Brazilian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hospitals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maternity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cross-sectional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Breastfeeding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, 16(1): 1-11, 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2021.Latorre 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G, et al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pandemic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exclusive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breastfeeding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in non-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infected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b="1" dirty="0" err="1">
                <a:latin typeface="Arial" panose="020B0604020202020204" pitchFamily="34" charset="0"/>
                <a:cs typeface="Arial" panose="020B0604020202020204" pitchFamily="34" charset="0"/>
              </a:rPr>
              <a:t>mothers</a:t>
            </a:r>
            <a:r>
              <a:rPr lang="pt-BR" sz="5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Breastfeeding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, 16(1): 1-7, 2021.</a:t>
            </a:r>
          </a:p>
          <a:p>
            <a:pPr lvl="0"/>
            <a:endParaRPr lang="pt-BR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48725" y="7840135"/>
            <a:ext cx="55044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Nunes LM. </a:t>
            </a:r>
            <a:r>
              <a:rPr lang="pt-BR" sz="400" b="1" dirty="0">
                <a:latin typeface="Arial" panose="020B0604020202020204" pitchFamily="34" charset="0"/>
                <a:cs typeface="Arial" panose="020B0604020202020204" pitchFamily="34" charset="0"/>
              </a:rPr>
              <a:t>Importância do aleitamento materno na atualidade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400" dirty="0" err="1">
                <a:latin typeface="Arial" panose="020B0604020202020204" pitchFamily="34" charset="0"/>
                <a:cs typeface="Arial" panose="020B0604020202020204" pitchFamily="34" charset="0"/>
              </a:rPr>
              <a:t>Bol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latin typeface="Arial" panose="020B0604020202020204" pitchFamily="34" charset="0"/>
                <a:cs typeface="Arial" panose="020B0604020202020204" pitchFamily="34" charset="0"/>
              </a:rPr>
              <a:t>Cient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. 04(3): 55-8, 2015.</a:t>
            </a:r>
          </a:p>
          <a:p>
            <a:pPr lvl="0"/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Pereira VA, et al. </a:t>
            </a:r>
            <a:r>
              <a:rPr lang="pt-BR" sz="400" b="1" dirty="0">
                <a:latin typeface="Arial" panose="020B0604020202020204" pitchFamily="34" charset="0"/>
                <a:cs typeface="Arial" panose="020B0604020202020204" pitchFamily="34" charset="0"/>
              </a:rPr>
              <a:t>Análise das recomendações de manuais de aleitamento infantil: possibilidades e desafios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Temas psicol</a:t>
            </a:r>
            <a:r>
              <a:rPr lang="pt-BR" sz="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, Ribeirão Preto, 24(3): 1027-1038, 2016.  Martins MZ. </a:t>
            </a:r>
            <a:r>
              <a:rPr lang="pt-BR" sz="400" b="1" dirty="0">
                <a:latin typeface="Arial" panose="020B0604020202020204" pitchFamily="34" charset="0"/>
                <a:cs typeface="Arial" panose="020B0604020202020204" pitchFamily="34" charset="0"/>
              </a:rPr>
              <a:t>Benefícios da amamentação para saúde materna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. Interfaces Científicas - Saúde E Ambiente, 1(3): 87–97, 2013.Tacla MT, Rossetto EG, Perdigão GM, </a:t>
            </a:r>
            <a:r>
              <a:rPr lang="pt-BR" sz="400" dirty="0" err="1">
                <a:latin typeface="Arial" panose="020B0604020202020204" pitchFamily="34" charset="0"/>
                <a:cs typeface="Arial" panose="020B0604020202020204" pitchFamily="34" charset="0"/>
              </a:rPr>
              <a:t>Zani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 EM, Silva IV. </a:t>
            </a:r>
            <a:r>
              <a:rPr lang="pt-BR" sz="400" b="1" dirty="0">
                <a:latin typeface="Arial" panose="020B0604020202020204" pitchFamily="34" charset="0"/>
                <a:cs typeface="Arial" panose="020B0604020202020204" pitchFamily="34" charset="0"/>
              </a:rPr>
              <a:t>Reflexões sobre o aleitamento materno em tempos de pandemia por COVID-19. </a:t>
            </a:r>
            <a:r>
              <a:rPr lang="pt-BR" sz="400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latin typeface="Arial" panose="020B0604020202020204" pitchFamily="34" charset="0"/>
                <a:cs typeface="Arial" panose="020B0604020202020204" pitchFamily="34" charset="0"/>
              </a:rPr>
              <a:t>Bras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" dirty="0" err="1">
                <a:latin typeface="Arial" panose="020B0604020202020204" pitchFamily="34" charset="0"/>
                <a:cs typeface="Arial" panose="020B0604020202020204" pitchFamily="34" charset="0"/>
              </a:rPr>
              <a:t>Enferm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 Ped. 20(Especial COVID-19): 60-76, 2020. Dantas A.C, et al. </a:t>
            </a:r>
            <a:r>
              <a:rPr lang="pt-BR" sz="400" b="1" dirty="0">
                <a:latin typeface="Arial" panose="020B0604020202020204" pitchFamily="34" charset="0"/>
                <a:cs typeface="Arial" panose="020B0604020202020204" pitchFamily="34" charset="0"/>
              </a:rPr>
              <a:t>Refletindo sobre o contexto da amamentação durante a pandemia do COVID-19.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 Enfermagem em Foco, 11(2): 2357-707, </a:t>
            </a:r>
            <a:r>
              <a:rPr lang="pt-BR" sz="400" dirty="0" smtClean="0">
                <a:latin typeface="Arial" panose="020B0604020202020204" pitchFamily="34" charset="0"/>
                <a:cs typeface="Arial" panose="020B0604020202020204" pitchFamily="34" charset="0"/>
              </a:rPr>
              <a:t>2020.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595</Words>
  <Application>Microsoft Office PowerPoint</Application>
  <PresentationFormat>Apresentação na tela (16:10)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Debora</cp:lastModifiedBy>
  <cp:revision>15</cp:revision>
  <dcterms:created xsi:type="dcterms:W3CDTF">2018-11-18T15:06:20Z</dcterms:created>
  <dcterms:modified xsi:type="dcterms:W3CDTF">2021-10-09T15:18:30Z</dcterms:modified>
</cp:coreProperties>
</file>