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2395" y="53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74900" y="788869"/>
            <a:ext cx="4793700" cy="5410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/>
              <a:t>QUALIDADE DE VIDA DE GRUPO DE CONVIVÊNCIA DA TERCEIRA IDADE</a:t>
            </a:r>
            <a:br>
              <a:rPr lang="pt-BR" sz="1200" b="1" dirty="0"/>
            </a:br>
            <a:endParaRPr sz="1200" b="1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4450" y="1407991"/>
            <a:ext cx="4793700" cy="4954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pt-BR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INTRODUÇÃO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Relações com a qualidade de vida e a saúde da população idosa tem sido uma questão importante observada principalmente em idosos autônomos. Funcionalidade global é o que embasa a concepção de saúde do idoso, é o conceito que define o idoso com aptidão de administrar a própria vida e cuidar de si mesmo. São necessárias assim, promover ações de práticas saudáveis e dignas para esta população. Políticas públicas de saúde são fatores cruciais para promover um envelhecimento saudável. </a:t>
            </a:r>
          </a:p>
          <a:p>
            <a:pPr algn="just">
              <a:lnSpc>
                <a:spcPct val="120000"/>
              </a:lnSpc>
            </a:pP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pt-BR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OBJETIVO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Analisar a qualidade de vida de grupo de convivência da terceira idade mediante a aplicação das escalas World Health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Organization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Quality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Life (WHOQOL)-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bref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e WHOQOL-OLD. 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pt-BR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MÉTODO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Trata-se de um estudo descritivo e inferencial, de abordagem quantitativa, com 58 idosos de um centro de convivência com atendimento pela equipe multiprofissional. Para obtenção dos dados foram utilizados dados sociodemográficos e as escalas WHOQOL-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bref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e WHOQOL-OLD, instrumento conhecido como World Health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Organization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Quality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Life (WHOQOL), “trata-se de uma versão final composta por 26 questões”. As questões são divididas nos domínios físico, psicológico, das relações sociais e meio ambiente.</a:t>
            </a:r>
          </a:p>
          <a:p>
            <a:pPr algn="just">
              <a:lnSpc>
                <a:spcPct val="120000"/>
              </a:lnSpc>
            </a:pP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pt-BR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RESULTADOS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Os participantes foram predominantemente mulheres (81%), idade variando entre 75 e 84 anos. A maioria eram viúvas (46,6%), possuía escolaridade nível fundamental completo (34,5%) e renda própria (aposentadoria em 77,6%). No WHOQOL-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bref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a maior média foi observada no domínio “meio ambiente” (26,9%) e no WHOQOL-OLD, no domínio “participação social” (15,5%). A variável idade apresentou correlação significante com o domínio morte e morrer do WHOQOL-OLD (p=0,008) e com o domínio relações sociais do WHOQOL-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bref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(p=0,033). </a:t>
            </a:r>
          </a:p>
          <a:p>
            <a:pPr algn="just">
              <a:lnSpc>
                <a:spcPct val="120000"/>
              </a:lnSpc>
            </a:pP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pt-BR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CONCLUSÃO E IMPLICAÇÕES PARA O CAMPO DA SAÚDE E ENFERMAGEM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Idosos que são acompanhados no centro de convivência apresentaram boa percepção da qualidade de vida, corroborando a importância deste cenário como alternativa promissora para a saúde do idoso, embora aspectos relacionados ao processo de morte e morrer ainda necessitem de maior atenção. Demonstra-se assim a importância da capacitação permanente das equipes para promoção da qualidade de vida e realização de um cuidado </a:t>
            </a:r>
            <a:r>
              <a:rPr lang="pt-BR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gerontológico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 qualidade. 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pt-BR" sz="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DESCRITORES:</a:t>
            </a:r>
            <a:r>
              <a:rPr lang="pt-BR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Enfermagem geriátrica; Saúde do idoso; Qualidade de vida.</a:t>
            </a:r>
            <a:endParaRPr lang="pt-BR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900" dirty="0">
              <a:solidFill>
                <a:schemeClr val="tx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8383801"/>
            <a:ext cx="355981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3C6A8E4-2DF2-A9AC-F09C-F15F6715C254}"/>
              </a:ext>
            </a:extLst>
          </p:cNvPr>
          <p:cNvSpPr/>
          <p:nvPr/>
        </p:nvSpPr>
        <p:spPr>
          <a:xfrm>
            <a:off x="44450" y="8375650"/>
            <a:ext cx="5054600" cy="698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20DDA20-27BC-1C3C-3493-6E8283303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68" y="8555746"/>
            <a:ext cx="4677353" cy="33830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50229EF-4CAD-5465-3E35-DE08948BC9E8}"/>
              </a:ext>
            </a:extLst>
          </p:cNvPr>
          <p:cNvSpPr txBox="1"/>
          <p:nvPr/>
        </p:nvSpPr>
        <p:spPr>
          <a:xfrm>
            <a:off x="204384" y="1081384"/>
            <a:ext cx="47347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b="1" dirty="0"/>
              <a:t>Autores: </a:t>
            </a:r>
            <a:r>
              <a:rPr lang="pt-BR" sz="800" dirty="0"/>
              <a:t>Priscilla </a:t>
            </a:r>
            <a:r>
              <a:rPr lang="pt-BR" sz="800" dirty="0" err="1"/>
              <a:t>Alfradique</a:t>
            </a:r>
            <a:r>
              <a:rPr lang="pt-BR" sz="800" dirty="0"/>
              <a:t> de Souza; Etiene Souza Madeira; Jessica Ramos Machado da Silva; Rodrigo </a:t>
            </a:r>
            <a:r>
              <a:rPr lang="pt-BR" sz="800" dirty="0" err="1"/>
              <a:t>Yuji</a:t>
            </a:r>
            <a:r>
              <a:rPr lang="pt-BR" sz="800" dirty="0"/>
              <a:t> </a:t>
            </a:r>
            <a:r>
              <a:rPr lang="pt-BR" sz="800" dirty="0" err="1"/>
              <a:t>Koike</a:t>
            </a:r>
            <a:r>
              <a:rPr lang="pt-BR" sz="800" dirty="0"/>
              <a:t> Felix; Eliza Cristina Macedo e Carlos Magno Carvalho da Silva.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024014C-0255-D4A6-29F9-566B0EB73630}"/>
              </a:ext>
            </a:extLst>
          </p:cNvPr>
          <p:cNvSpPr txBox="1"/>
          <p:nvPr/>
        </p:nvSpPr>
        <p:spPr>
          <a:xfrm>
            <a:off x="44450" y="6955308"/>
            <a:ext cx="357414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00" b="1" dirty="0"/>
              <a:t>Referências Bibliográficas</a:t>
            </a:r>
          </a:p>
          <a:p>
            <a:pPr algn="just"/>
            <a:r>
              <a:rPr lang="pt-BR" sz="700" dirty="0"/>
              <a:t>Moraes EN. Atenção à saúde do idoso: aspectos conceituais. Atenção à saúde do idoso: aspectos conceituais [Internet]. 2012 [citado 29 de abril de 2022];102-102. Disponível em: http://sms.sp.bvs.br/</a:t>
            </a:r>
            <a:r>
              <a:rPr lang="pt-BR" sz="700" dirty="0" err="1"/>
              <a:t>lildbi</a:t>
            </a:r>
            <a:r>
              <a:rPr lang="pt-BR" sz="700" dirty="0"/>
              <a:t>/</a:t>
            </a:r>
            <a:r>
              <a:rPr lang="pt-BR" sz="700" dirty="0" err="1"/>
              <a:t>docsonline</a:t>
            </a:r>
            <a:r>
              <a:rPr lang="pt-BR" sz="700" dirty="0"/>
              <a:t>/</a:t>
            </a:r>
            <a:r>
              <a:rPr lang="pt-BR" sz="700" dirty="0" err="1"/>
              <a:t>get.php?id</a:t>
            </a:r>
            <a:r>
              <a:rPr lang="pt-BR" sz="700" dirty="0"/>
              <a:t>=4521.</a:t>
            </a:r>
          </a:p>
          <a:p>
            <a:pPr algn="just"/>
            <a:r>
              <a:rPr lang="pt-BR" sz="700" dirty="0"/>
              <a:t>Vitorino LM, </a:t>
            </a:r>
            <a:r>
              <a:rPr lang="pt-BR" sz="700" dirty="0" err="1"/>
              <a:t>Paskulin</a:t>
            </a:r>
            <a:r>
              <a:rPr lang="pt-BR" sz="700" dirty="0"/>
              <a:t> LMG, Vianna LAC. </a:t>
            </a:r>
            <a:r>
              <a:rPr lang="pt-BR" sz="700" dirty="0" err="1"/>
              <a:t>Quality</a:t>
            </a:r>
            <a:r>
              <a:rPr lang="pt-BR" sz="700" dirty="0"/>
              <a:t> </a:t>
            </a:r>
            <a:r>
              <a:rPr lang="pt-BR" sz="700" dirty="0" err="1"/>
              <a:t>of</a:t>
            </a:r>
            <a:r>
              <a:rPr lang="pt-BR" sz="700" dirty="0"/>
              <a:t> </a:t>
            </a:r>
            <a:r>
              <a:rPr lang="pt-BR" sz="700" dirty="0" err="1"/>
              <a:t>life</a:t>
            </a:r>
            <a:r>
              <a:rPr lang="pt-BR" sz="700" dirty="0"/>
              <a:t> </a:t>
            </a:r>
            <a:r>
              <a:rPr lang="pt-BR" sz="700" dirty="0" err="1"/>
              <a:t>among</a:t>
            </a:r>
            <a:r>
              <a:rPr lang="pt-BR" sz="700" dirty="0"/>
              <a:t> </a:t>
            </a:r>
            <a:r>
              <a:rPr lang="pt-BR" sz="700" dirty="0" err="1"/>
              <a:t>older</a:t>
            </a:r>
            <a:r>
              <a:rPr lang="pt-BR" sz="700" dirty="0"/>
              <a:t> </a:t>
            </a:r>
            <a:r>
              <a:rPr lang="pt-BR" sz="700" dirty="0" err="1"/>
              <a:t>adults</a:t>
            </a:r>
            <a:r>
              <a:rPr lang="pt-BR" sz="700" dirty="0"/>
              <a:t> </a:t>
            </a:r>
            <a:r>
              <a:rPr lang="pt-BR" sz="700" dirty="0" err="1"/>
              <a:t>resident</a:t>
            </a:r>
            <a:r>
              <a:rPr lang="pt-BR" sz="700" dirty="0"/>
              <a:t> in </a:t>
            </a:r>
            <a:r>
              <a:rPr lang="pt-BR" sz="700" dirty="0" err="1"/>
              <a:t>long-stay</a:t>
            </a:r>
            <a:r>
              <a:rPr lang="pt-BR" sz="700" dirty="0"/>
              <a:t> </a:t>
            </a:r>
            <a:r>
              <a:rPr lang="pt-BR" sz="700" dirty="0" err="1"/>
              <a:t>care</a:t>
            </a:r>
            <a:r>
              <a:rPr lang="pt-BR" sz="700" dirty="0"/>
              <a:t> </a:t>
            </a:r>
            <a:r>
              <a:rPr lang="pt-BR" sz="700" dirty="0" err="1"/>
              <a:t>facilities</a:t>
            </a:r>
            <a:r>
              <a:rPr lang="pt-BR" sz="700" dirty="0"/>
              <a:t>. </a:t>
            </a:r>
            <a:r>
              <a:rPr lang="pt-BR" sz="700" dirty="0" err="1"/>
              <a:t>Rev</a:t>
            </a:r>
            <a:r>
              <a:rPr lang="pt-BR" sz="700" dirty="0"/>
              <a:t> Latino-Am Enfermagem [Internet]. dezembro de 2012 [citado 29 de abril de 2022];20(6):1186-95. Disponível em: http://www.scielo.br/</a:t>
            </a:r>
            <a:r>
              <a:rPr lang="pt-BR" sz="700" dirty="0" err="1"/>
              <a:t>scielo.php?script</a:t>
            </a:r>
            <a:r>
              <a:rPr lang="pt-BR" sz="700" dirty="0"/>
              <a:t>=</a:t>
            </a:r>
            <a:r>
              <a:rPr lang="pt-BR" sz="700" dirty="0" err="1"/>
              <a:t>sci_arttext&amp;pid</a:t>
            </a:r>
            <a:r>
              <a:rPr lang="pt-BR" sz="700" dirty="0"/>
              <a:t>=S0104-11692012000600022&amp;lng=</a:t>
            </a:r>
            <a:r>
              <a:rPr lang="pt-BR" sz="700" dirty="0" err="1"/>
              <a:t>en&amp;tlng</a:t>
            </a:r>
            <a:r>
              <a:rPr lang="pt-BR" sz="700" dirty="0"/>
              <a:t>=</a:t>
            </a:r>
            <a:r>
              <a:rPr lang="pt-BR" sz="700" dirty="0" err="1"/>
              <a:t>en</a:t>
            </a:r>
            <a:r>
              <a:rPr lang="pt-BR" sz="700" dirty="0"/>
              <a:t>.</a:t>
            </a:r>
          </a:p>
          <a:p>
            <a:pPr algn="just"/>
            <a:r>
              <a:rPr lang="pt-BR" sz="700" dirty="0"/>
              <a:t>Tavares DMS, Matias TGC, Ferreira PCS, </a:t>
            </a:r>
            <a:r>
              <a:rPr lang="pt-BR" sz="700" dirty="0" err="1"/>
              <a:t>Pegorari</a:t>
            </a:r>
            <a:r>
              <a:rPr lang="pt-BR" sz="700" dirty="0"/>
              <a:t> MS, Nascimento JS, Paiva MM. Qualidade de vida e autoestima de idosos na comunidade. </a:t>
            </a:r>
            <a:r>
              <a:rPr lang="pt-BR" sz="700" dirty="0" err="1"/>
              <a:t>Ciênc</a:t>
            </a:r>
            <a:r>
              <a:rPr lang="pt-BR" sz="700" dirty="0"/>
              <a:t> saúde coletiva [Internet]. novembro de 2016 [citado 29 de abril de 2022];21(11):3557-64. Disponível em: http://www.scielo.br/</a:t>
            </a:r>
            <a:r>
              <a:rPr lang="pt-BR" sz="700" dirty="0" err="1"/>
              <a:t>scielo.php?script</a:t>
            </a:r>
            <a:r>
              <a:rPr lang="pt-BR" sz="700" dirty="0"/>
              <a:t>=</a:t>
            </a:r>
            <a:r>
              <a:rPr lang="pt-BR" sz="700" dirty="0" err="1"/>
              <a:t>sci_arttext&amp;pid</a:t>
            </a:r>
            <a:r>
              <a:rPr lang="pt-BR" sz="700" dirty="0"/>
              <a:t>=S1413-81232016001103557&amp;lng=</a:t>
            </a:r>
            <a:r>
              <a:rPr lang="pt-BR" sz="700" dirty="0" err="1"/>
              <a:t>pt&amp;tlng</a:t>
            </a:r>
            <a:r>
              <a:rPr lang="pt-BR" sz="700" dirty="0"/>
              <a:t>=</a:t>
            </a:r>
            <a:r>
              <a:rPr lang="pt-BR" sz="700" dirty="0" err="1"/>
              <a:t>pt</a:t>
            </a:r>
            <a:r>
              <a:rPr lang="pt-BR" sz="7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659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QUALIDADE DE VIDA DE GRUPO DE CONVIVÊNCIA DA TERCEIRA IDADE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Etiene</dc:creator>
  <cp:lastModifiedBy>Etiene</cp:lastModifiedBy>
  <cp:revision>3</cp:revision>
  <dcterms:modified xsi:type="dcterms:W3CDTF">2022-10-15T21:22:23Z</dcterms:modified>
</cp:coreProperties>
</file>