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1614" y="-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COMPROMETIMENTO DA SAÚDE MENTAL DURANTE A PANDEMIA POR COVID-19.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77599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Eduarda Oliveira¹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Giulia Martins de Jesus Campos², Maria Tereza Nolasco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Santos</a:t>
            </a:r>
            <a:r>
              <a:rPr lang="pt-B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Ana Carolina Scarpel Moncaio</a:t>
            </a:r>
            <a:r>
              <a:rPr lang="pt-B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Luípa Michele Silva</a:t>
            </a:r>
            <a:r>
              <a:rPr lang="pt-B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Catalão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eduardaoliveiraufg@discente.ufcat.edu.br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22483" y="2290774"/>
            <a:ext cx="1080857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222483" y="5471822"/>
            <a:ext cx="124661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208168" y="6486387"/>
            <a:ext cx="2168289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23960" y="2292755"/>
            <a:ext cx="137160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058796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29575" y="2528029"/>
            <a:ext cx="2709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epidemia causada pelo novo coronavírus mudou drasticamente o cenário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mundial e foi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causa de muitas mortes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perdas. Na expectativa do controle de contaminação foram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estabelecidas estratégia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contenção como 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isolamento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 método fundamental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impedir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contágio e proliferação do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vírus. Em contrapartida o isolamento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causa maiores riscos de surgimento de doenças psiquiátricas e sintomas psicopatológicos, como humor deprimido, ansiedade, irritabilidade, insônia, entre outros. Visto que, as estratégias de enfrentamento a COVID-19 são condutas de isolamento e distanciamento, é importante averiguar se há vulnerabilidade na saúde mental e emocional, tanto da população como dos profissionais de saúde atuantes nesse momento epidêmico, para assim fornecer atendimento e uma rede de apoio especializada que possa auxiliar nessas questões.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10403" y="5706995"/>
            <a:ext cx="2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	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na literatura já publicada evidências do impacto da Covid-19 na saúde mental da população, analisando os efeitos do distanciamento e isolamento social.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35926" y="6731279"/>
            <a:ext cx="261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Estudo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de revisão da literatura, realizado em maio de 2021, que utilizou os descritores: Covid-19 e Saúde Mental, nas bases de dados: MEDLINE, LILACS e o Portal de periódicos. Foram considerados elegíveis artigos na íntegra e originais.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41739" y="2538966"/>
            <a:ext cx="2553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síntese dos artigos o isolamento, a quarentena e o distanciamento social foram adotados medidas de controle da disseminação e contaminação pelo vírus causador da covid-19, sendo métodos eficazes para preservar a saúde física e evitar casos graves, entretanto, são as causas do adoecimento mental que assola a população fragilizada com o novo cenário mundial, principalmente em países onde essas medidas foram adotadas. Os estudos apontam que o isolamento gerou maiores riscos de surgimento de doenças psiquiátricas e sintomas psicopatológicos, como humor deprimido, ansiedade, irritabilidade, insônia, entre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outros.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244438"/>
            <a:ext cx="554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1. Afonso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P. O Impacto da Pandemia COVID-19 na Saúde Mental. Revista Científica da Ordem dos Médicos. 2020; 33(5):358-351.  </a:t>
            </a:r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2. Duarte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MQ, Santo MAS, Lima CP, Giordani JP, 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Trentini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CM. COVID-19 e os impactos na saúde mental: uma amostra do Rio Grande do Sul, Brasil. Ciência &amp; Saúde Coletiva. 2020; 25(9):3411-3401.  </a:t>
            </a:r>
          </a:p>
          <a:p>
            <a:pPr lvl="0"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3. Minervino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AJ, Oliveira MB, Cunha KAL, 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Bereza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YTA.  Desafios em saúde mental durante a pandemia: relato de experiência. Rev.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Bioét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Brasília. 2020; 28(4): 54-647. </a:t>
            </a:r>
          </a:p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29839" y="4968271"/>
            <a:ext cx="1813116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51264" y="5207623"/>
            <a:ext cx="2533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No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pós-pandemia o desafio será reconhecer e compreender os impactos gerados, necessitando que os gestores invistam em políticas públicas de saúde na área de saúde mental, voltando a atenção não só para o adoecimento e seus sintomas, mas desenvolvendo ações que gerem qualidade de vida para aqueles que foram afetados e tiveram sua saúde mental comprometida.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164</Words>
  <Application>Microsoft Office PowerPoint</Application>
  <PresentationFormat>Apresentação na tela (16:10)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Regino</cp:lastModifiedBy>
  <cp:revision>19</cp:revision>
  <dcterms:created xsi:type="dcterms:W3CDTF">2018-11-18T15:06:20Z</dcterms:created>
  <dcterms:modified xsi:type="dcterms:W3CDTF">2021-11-23T19:16:57Z</dcterms:modified>
</cp:coreProperties>
</file>