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5145088" cy="9144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40" d="100"/>
          <a:sy n="140" d="100"/>
        </p:scale>
        <p:origin x="1134" y="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175320" y="1323720"/>
            <a:ext cx="4793400" cy="3648960"/>
          </a:xfrm>
          <a:prstGeom prst="rect">
            <a:avLst/>
          </a:prstGeom>
          <a:noFill/>
          <a:ln w="0">
            <a:noFill/>
          </a:ln>
        </p:spPr>
        <p:txBody>
          <a:bodyPr lIns="0" tIns="0" rIns="0" bIns="0" anchor="ctr">
            <a:noAutofit/>
          </a:bodyPr>
          <a:lstStyle/>
          <a:p>
            <a:endParaRPr lang="pt-BR" sz="1400" b="0" strike="noStrike" spc="-1">
              <a:solidFill>
                <a:srgbClr val="000000"/>
              </a:solidFill>
              <a:latin typeface="Arial"/>
            </a:endParaRPr>
          </a:p>
        </p:txBody>
      </p:sp>
      <p:sp>
        <p:nvSpPr>
          <p:cNvPr id="25" name="PlaceHolder 2"/>
          <p:cNvSpPr>
            <a:spLocks noGrp="1"/>
          </p:cNvSpPr>
          <p:nvPr>
            <p:ph/>
          </p:nvPr>
        </p:nvSpPr>
        <p:spPr>
          <a:xfrm>
            <a:off x="257040" y="2139480"/>
            <a:ext cx="4629600" cy="252936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
        <p:nvSpPr>
          <p:cNvPr id="26" name="PlaceHolder 3"/>
          <p:cNvSpPr>
            <a:spLocks noGrp="1"/>
          </p:cNvSpPr>
          <p:nvPr>
            <p:ph/>
          </p:nvPr>
        </p:nvSpPr>
        <p:spPr>
          <a:xfrm>
            <a:off x="257040" y="4909680"/>
            <a:ext cx="4629600" cy="252936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75320" y="1323720"/>
            <a:ext cx="4793400" cy="3648960"/>
          </a:xfrm>
          <a:prstGeom prst="rect">
            <a:avLst/>
          </a:prstGeom>
          <a:noFill/>
          <a:ln w="0">
            <a:noFill/>
          </a:ln>
        </p:spPr>
        <p:txBody>
          <a:bodyPr lIns="0" tIns="0" rIns="0" bIns="0" anchor="ctr">
            <a:noAutofit/>
          </a:bodyPr>
          <a:lstStyle/>
          <a:p>
            <a:endParaRPr lang="pt-BR" sz="1400" b="0" strike="noStrike" spc="-1">
              <a:solidFill>
                <a:srgbClr val="000000"/>
              </a:solidFill>
              <a:latin typeface="Arial"/>
            </a:endParaRPr>
          </a:p>
        </p:txBody>
      </p:sp>
      <p:sp>
        <p:nvSpPr>
          <p:cNvPr id="28" name="PlaceHolder 2"/>
          <p:cNvSpPr>
            <a:spLocks noGrp="1"/>
          </p:cNvSpPr>
          <p:nvPr>
            <p:ph/>
          </p:nvPr>
        </p:nvSpPr>
        <p:spPr>
          <a:xfrm>
            <a:off x="257040" y="2139480"/>
            <a:ext cx="2259000" cy="252936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
        <p:nvSpPr>
          <p:cNvPr id="29" name="PlaceHolder 3"/>
          <p:cNvSpPr>
            <a:spLocks noGrp="1"/>
          </p:cNvSpPr>
          <p:nvPr>
            <p:ph/>
          </p:nvPr>
        </p:nvSpPr>
        <p:spPr>
          <a:xfrm>
            <a:off x="2629440" y="2139480"/>
            <a:ext cx="2259000" cy="252936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
        <p:nvSpPr>
          <p:cNvPr id="30" name="PlaceHolder 4"/>
          <p:cNvSpPr>
            <a:spLocks noGrp="1"/>
          </p:cNvSpPr>
          <p:nvPr>
            <p:ph/>
          </p:nvPr>
        </p:nvSpPr>
        <p:spPr>
          <a:xfrm>
            <a:off x="257040" y="4909680"/>
            <a:ext cx="2259000" cy="252936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
        <p:nvSpPr>
          <p:cNvPr id="31" name="PlaceHolder 5"/>
          <p:cNvSpPr>
            <a:spLocks noGrp="1"/>
          </p:cNvSpPr>
          <p:nvPr>
            <p:ph/>
          </p:nvPr>
        </p:nvSpPr>
        <p:spPr>
          <a:xfrm>
            <a:off x="2629440" y="4909680"/>
            <a:ext cx="2259000" cy="252936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175320" y="1323720"/>
            <a:ext cx="4793400" cy="3648960"/>
          </a:xfrm>
          <a:prstGeom prst="rect">
            <a:avLst/>
          </a:prstGeom>
          <a:noFill/>
          <a:ln w="0">
            <a:noFill/>
          </a:ln>
        </p:spPr>
        <p:txBody>
          <a:bodyPr lIns="0" tIns="0" rIns="0" bIns="0" anchor="ctr">
            <a:noAutofit/>
          </a:bodyPr>
          <a:lstStyle/>
          <a:p>
            <a:endParaRPr lang="pt-BR" sz="1400" b="0" strike="noStrike" spc="-1">
              <a:solidFill>
                <a:srgbClr val="000000"/>
              </a:solidFill>
              <a:latin typeface="Arial"/>
            </a:endParaRPr>
          </a:p>
        </p:txBody>
      </p:sp>
      <p:sp>
        <p:nvSpPr>
          <p:cNvPr id="33" name="PlaceHolder 2"/>
          <p:cNvSpPr>
            <a:spLocks noGrp="1"/>
          </p:cNvSpPr>
          <p:nvPr>
            <p:ph/>
          </p:nvPr>
        </p:nvSpPr>
        <p:spPr>
          <a:xfrm>
            <a:off x="257040" y="2139480"/>
            <a:ext cx="1490400" cy="252936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
        <p:nvSpPr>
          <p:cNvPr id="34" name="PlaceHolder 3"/>
          <p:cNvSpPr>
            <a:spLocks noGrp="1"/>
          </p:cNvSpPr>
          <p:nvPr>
            <p:ph/>
          </p:nvPr>
        </p:nvSpPr>
        <p:spPr>
          <a:xfrm>
            <a:off x="1822320" y="2139480"/>
            <a:ext cx="1490400" cy="252936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
        <p:nvSpPr>
          <p:cNvPr id="35" name="PlaceHolder 4"/>
          <p:cNvSpPr>
            <a:spLocks noGrp="1"/>
          </p:cNvSpPr>
          <p:nvPr>
            <p:ph/>
          </p:nvPr>
        </p:nvSpPr>
        <p:spPr>
          <a:xfrm>
            <a:off x="3387600" y="2139480"/>
            <a:ext cx="1490400" cy="252936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
        <p:nvSpPr>
          <p:cNvPr id="36" name="PlaceHolder 5"/>
          <p:cNvSpPr>
            <a:spLocks noGrp="1"/>
          </p:cNvSpPr>
          <p:nvPr>
            <p:ph/>
          </p:nvPr>
        </p:nvSpPr>
        <p:spPr>
          <a:xfrm>
            <a:off x="257040" y="4909680"/>
            <a:ext cx="1490400" cy="252936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
        <p:nvSpPr>
          <p:cNvPr id="37" name="PlaceHolder 6"/>
          <p:cNvSpPr>
            <a:spLocks noGrp="1"/>
          </p:cNvSpPr>
          <p:nvPr>
            <p:ph/>
          </p:nvPr>
        </p:nvSpPr>
        <p:spPr>
          <a:xfrm>
            <a:off x="1822320" y="4909680"/>
            <a:ext cx="1490400" cy="252936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
        <p:nvSpPr>
          <p:cNvPr id="38" name="PlaceHolder 7"/>
          <p:cNvSpPr>
            <a:spLocks noGrp="1"/>
          </p:cNvSpPr>
          <p:nvPr>
            <p:ph/>
          </p:nvPr>
        </p:nvSpPr>
        <p:spPr>
          <a:xfrm>
            <a:off x="3387600" y="4909680"/>
            <a:ext cx="1490400" cy="252936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175320" y="1323720"/>
            <a:ext cx="4793400" cy="3648960"/>
          </a:xfrm>
          <a:prstGeom prst="rect">
            <a:avLst/>
          </a:prstGeom>
          <a:noFill/>
          <a:ln w="0">
            <a:noFill/>
          </a:ln>
        </p:spPr>
        <p:txBody>
          <a:bodyPr lIns="0" tIns="0" rIns="0" bIns="0" anchor="ctr">
            <a:noAutofit/>
          </a:bodyPr>
          <a:lstStyle/>
          <a:p>
            <a:endParaRPr lang="pt-BR" sz="1400" b="0" strike="noStrike" spc="-1">
              <a:solidFill>
                <a:srgbClr val="000000"/>
              </a:solidFill>
              <a:latin typeface="Arial"/>
            </a:endParaRPr>
          </a:p>
        </p:txBody>
      </p:sp>
      <p:sp>
        <p:nvSpPr>
          <p:cNvPr id="4" name="PlaceHolder 2"/>
          <p:cNvSpPr>
            <a:spLocks noGrp="1"/>
          </p:cNvSpPr>
          <p:nvPr>
            <p:ph type="subTitle"/>
          </p:nvPr>
        </p:nvSpPr>
        <p:spPr>
          <a:xfrm>
            <a:off x="257040" y="2139480"/>
            <a:ext cx="4629600" cy="5302800"/>
          </a:xfrm>
          <a:prstGeom prst="rect">
            <a:avLst/>
          </a:prstGeom>
          <a:noFill/>
          <a:ln w="0">
            <a:noFill/>
          </a:ln>
        </p:spPr>
        <p:txBody>
          <a:bodyPr lIns="0" tIns="0" rIns="0" bIns="0" anchor="ctr">
            <a:noAutofit/>
          </a:bodyPr>
          <a:lstStyle/>
          <a:p>
            <a:pPr algn="ctr"/>
            <a:endParaRPr lang="pt-BR"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175320" y="1323720"/>
            <a:ext cx="4793400" cy="3648960"/>
          </a:xfrm>
          <a:prstGeom prst="rect">
            <a:avLst/>
          </a:prstGeom>
          <a:noFill/>
          <a:ln w="0">
            <a:noFill/>
          </a:ln>
        </p:spPr>
        <p:txBody>
          <a:bodyPr lIns="0" tIns="0" rIns="0" bIns="0" anchor="ctr">
            <a:noAutofit/>
          </a:bodyPr>
          <a:lstStyle/>
          <a:p>
            <a:endParaRPr lang="pt-BR" sz="1400" b="0" strike="noStrike" spc="-1">
              <a:solidFill>
                <a:srgbClr val="000000"/>
              </a:solidFill>
              <a:latin typeface="Arial"/>
            </a:endParaRPr>
          </a:p>
        </p:txBody>
      </p:sp>
      <p:sp>
        <p:nvSpPr>
          <p:cNvPr id="6" name="PlaceHolder 2"/>
          <p:cNvSpPr>
            <a:spLocks noGrp="1"/>
          </p:cNvSpPr>
          <p:nvPr>
            <p:ph/>
          </p:nvPr>
        </p:nvSpPr>
        <p:spPr>
          <a:xfrm>
            <a:off x="257040" y="2139480"/>
            <a:ext cx="4629600" cy="530280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75320" y="1323720"/>
            <a:ext cx="4793400" cy="3648960"/>
          </a:xfrm>
          <a:prstGeom prst="rect">
            <a:avLst/>
          </a:prstGeom>
          <a:noFill/>
          <a:ln w="0">
            <a:noFill/>
          </a:ln>
        </p:spPr>
        <p:txBody>
          <a:bodyPr lIns="0" tIns="0" rIns="0" bIns="0" anchor="ctr">
            <a:noAutofit/>
          </a:bodyPr>
          <a:lstStyle/>
          <a:p>
            <a:endParaRPr lang="pt-BR" sz="1400" b="0" strike="noStrike" spc="-1">
              <a:solidFill>
                <a:srgbClr val="000000"/>
              </a:solidFill>
              <a:latin typeface="Arial"/>
            </a:endParaRPr>
          </a:p>
        </p:txBody>
      </p:sp>
      <p:sp>
        <p:nvSpPr>
          <p:cNvPr id="8" name="PlaceHolder 2"/>
          <p:cNvSpPr>
            <a:spLocks noGrp="1"/>
          </p:cNvSpPr>
          <p:nvPr>
            <p:ph/>
          </p:nvPr>
        </p:nvSpPr>
        <p:spPr>
          <a:xfrm>
            <a:off x="257040" y="2139480"/>
            <a:ext cx="2259000" cy="530280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
        <p:nvSpPr>
          <p:cNvPr id="9" name="PlaceHolder 3"/>
          <p:cNvSpPr>
            <a:spLocks noGrp="1"/>
          </p:cNvSpPr>
          <p:nvPr>
            <p:ph/>
          </p:nvPr>
        </p:nvSpPr>
        <p:spPr>
          <a:xfrm>
            <a:off x="2629440" y="2139480"/>
            <a:ext cx="2259000" cy="530280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175320" y="1323720"/>
            <a:ext cx="4793400" cy="3648960"/>
          </a:xfrm>
          <a:prstGeom prst="rect">
            <a:avLst/>
          </a:prstGeom>
          <a:noFill/>
          <a:ln w="0">
            <a:noFill/>
          </a:ln>
        </p:spPr>
        <p:txBody>
          <a:bodyPr lIns="0" tIns="0" rIns="0" bIns="0" anchor="ctr">
            <a:noAutofit/>
          </a:bodyPr>
          <a:lstStyle/>
          <a:p>
            <a:endParaRPr lang="pt-BR" sz="14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175320" y="1323720"/>
            <a:ext cx="4793400" cy="16915680"/>
          </a:xfrm>
          <a:prstGeom prst="rect">
            <a:avLst/>
          </a:prstGeom>
          <a:noFill/>
          <a:ln w="0">
            <a:noFill/>
          </a:ln>
        </p:spPr>
        <p:txBody>
          <a:bodyPr lIns="0" tIns="0" rIns="0" bIns="0" anchor="ctr">
            <a:noAutofit/>
          </a:bodyPr>
          <a:lstStyle/>
          <a:p>
            <a:pPr algn="ctr"/>
            <a:endParaRPr lang="pt-B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175320" y="1323720"/>
            <a:ext cx="4793400" cy="3648960"/>
          </a:xfrm>
          <a:prstGeom prst="rect">
            <a:avLst/>
          </a:prstGeom>
          <a:noFill/>
          <a:ln w="0">
            <a:noFill/>
          </a:ln>
        </p:spPr>
        <p:txBody>
          <a:bodyPr lIns="0" tIns="0" rIns="0" bIns="0" anchor="ctr">
            <a:noAutofit/>
          </a:bodyPr>
          <a:lstStyle/>
          <a:p>
            <a:endParaRPr lang="pt-BR" sz="1400" b="0" strike="noStrike" spc="-1">
              <a:solidFill>
                <a:srgbClr val="000000"/>
              </a:solidFill>
              <a:latin typeface="Arial"/>
            </a:endParaRPr>
          </a:p>
        </p:txBody>
      </p:sp>
      <p:sp>
        <p:nvSpPr>
          <p:cNvPr id="13" name="PlaceHolder 2"/>
          <p:cNvSpPr>
            <a:spLocks noGrp="1"/>
          </p:cNvSpPr>
          <p:nvPr>
            <p:ph/>
          </p:nvPr>
        </p:nvSpPr>
        <p:spPr>
          <a:xfrm>
            <a:off x="257040" y="2139480"/>
            <a:ext cx="2259000" cy="252936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
        <p:nvSpPr>
          <p:cNvPr id="14" name="PlaceHolder 3"/>
          <p:cNvSpPr>
            <a:spLocks noGrp="1"/>
          </p:cNvSpPr>
          <p:nvPr>
            <p:ph/>
          </p:nvPr>
        </p:nvSpPr>
        <p:spPr>
          <a:xfrm>
            <a:off x="2629440" y="2139480"/>
            <a:ext cx="2259000" cy="530280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
        <p:nvSpPr>
          <p:cNvPr id="15" name="PlaceHolder 4"/>
          <p:cNvSpPr>
            <a:spLocks noGrp="1"/>
          </p:cNvSpPr>
          <p:nvPr>
            <p:ph/>
          </p:nvPr>
        </p:nvSpPr>
        <p:spPr>
          <a:xfrm>
            <a:off x="257040" y="4909680"/>
            <a:ext cx="2259000" cy="252936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175320" y="1323720"/>
            <a:ext cx="4793400" cy="3648960"/>
          </a:xfrm>
          <a:prstGeom prst="rect">
            <a:avLst/>
          </a:prstGeom>
          <a:noFill/>
          <a:ln w="0">
            <a:noFill/>
          </a:ln>
        </p:spPr>
        <p:txBody>
          <a:bodyPr lIns="0" tIns="0" rIns="0" bIns="0" anchor="ctr">
            <a:noAutofit/>
          </a:bodyPr>
          <a:lstStyle/>
          <a:p>
            <a:endParaRPr lang="pt-BR" sz="1400" b="0" strike="noStrike" spc="-1">
              <a:solidFill>
                <a:srgbClr val="000000"/>
              </a:solidFill>
              <a:latin typeface="Arial"/>
            </a:endParaRPr>
          </a:p>
        </p:txBody>
      </p:sp>
      <p:sp>
        <p:nvSpPr>
          <p:cNvPr id="17" name="PlaceHolder 2"/>
          <p:cNvSpPr>
            <a:spLocks noGrp="1"/>
          </p:cNvSpPr>
          <p:nvPr>
            <p:ph/>
          </p:nvPr>
        </p:nvSpPr>
        <p:spPr>
          <a:xfrm>
            <a:off x="257040" y="2139480"/>
            <a:ext cx="2259000" cy="530280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
        <p:nvSpPr>
          <p:cNvPr id="18" name="PlaceHolder 3"/>
          <p:cNvSpPr>
            <a:spLocks noGrp="1"/>
          </p:cNvSpPr>
          <p:nvPr>
            <p:ph/>
          </p:nvPr>
        </p:nvSpPr>
        <p:spPr>
          <a:xfrm>
            <a:off x="2629440" y="2139480"/>
            <a:ext cx="2259000" cy="252936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
        <p:nvSpPr>
          <p:cNvPr id="19" name="PlaceHolder 4"/>
          <p:cNvSpPr>
            <a:spLocks noGrp="1"/>
          </p:cNvSpPr>
          <p:nvPr>
            <p:ph/>
          </p:nvPr>
        </p:nvSpPr>
        <p:spPr>
          <a:xfrm>
            <a:off x="2629440" y="4909680"/>
            <a:ext cx="2259000" cy="252936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175320" y="1323720"/>
            <a:ext cx="4793400" cy="3648960"/>
          </a:xfrm>
          <a:prstGeom prst="rect">
            <a:avLst/>
          </a:prstGeom>
          <a:noFill/>
          <a:ln w="0">
            <a:noFill/>
          </a:ln>
        </p:spPr>
        <p:txBody>
          <a:bodyPr lIns="0" tIns="0" rIns="0" bIns="0" anchor="ctr">
            <a:noAutofit/>
          </a:bodyPr>
          <a:lstStyle/>
          <a:p>
            <a:endParaRPr lang="pt-BR" sz="1400" b="0" strike="noStrike" spc="-1">
              <a:solidFill>
                <a:srgbClr val="000000"/>
              </a:solidFill>
              <a:latin typeface="Arial"/>
            </a:endParaRPr>
          </a:p>
        </p:txBody>
      </p:sp>
      <p:sp>
        <p:nvSpPr>
          <p:cNvPr id="21" name="PlaceHolder 2"/>
          <p:cNvSpPr>
            <a:spLocks noGrp="1"/>
          </p:cNvSpPr>
          <p:nvPr>
            <p:ph/>
          </p:nvPr>
        </p:nvSpPr>
        <p:spPr>
          <a:xfrm>
            <a:off x="257040" y="2139480"/>
            <a:ext cx="2259000" cy="252936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
        <p:nvSpPr>
          <p:cNvPr id="22" name="PlaceHolder 3"/>
          <p:cNvSpPr>
            <a:spLocks noGrp="1"/>
          </p:cNvSpPr>
          <p:nvPr>
            <p:ph/>
          </p:nvPr>
        </p:nvSpPr>
        <p:spPr>
          <a:xfrm>
            <a:off x="2629440" y="2139480"/>
            <a:ext cx="2259000" cy="252936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
        <p:nvSpPr>
          <p:cNvPr id="23" name="PlaceHolder 4"/>
          <p:cNvSpPr>
            <a:spLocks noGrp="1"/>
          </p:cNvSpPr>
          <p:nvPr>
            <p:ph/>
          </p:nvPr>
        </p:nvSpPr>
        <p:spPr>
          <a:xfrm>
            <a:off x="257040" y="4909680"/>
            <a:ext cx="4629600" cy="2529360"/>
          </a:xfrm>
          <a:prstGeom prst="rect">
            <a:avLst/>
          </a:prstGeom>
          <a:noFill/>
          <a:ln w="0">
            <a:noFill/>
          </a:ln>
        </p:spPr>
        <p:txBody>
          <a:bodyPr lIns="0" tIns="0" rIns="0" bIns="0" anchor="t">
            <a:normAutofit/>
          </a:bodyPr>
          <a:lstStyle/>
          <a:p>
            <a:endParaRPr lang="pt-BR" sz="14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PlaceHolder 1"/>
          <p:cNvSpPr>
            <a:spLocks noGrp="1"/>
          </p:cNvSpPr>
          <p:nvPr>
            <p:ph type="title"/>
          </p:nvPr>
        </p:nvSpPr>
        <p:spPr>
          <a:xfrm>
            <a:off x="175320" y="1323720"/>
            <a:ext cx="4793400" cy="3648960"/>
          </a:xfrm>
          <a:prstGeom prst="rect">
            <a:avLst/>
          </a:prstGeom>
          <a:noFill/>
          <a:ln w="0">
            <a:noFill/>
          </a:ln>
        </p:spPr>
        <p:txBody>
          <a:bodyPr tIns="91440" bIns="91440" anchor="b">
            <a:normAutofit/>
          </a:bodyPr>
          <a:lstStyle/>
          <a:p>
            <a:r>
              <a:rPr lang="pt-BR" sz="5200" b="0" strike="noStrike" spc="-1">
                <a:solidFill>
                  <a:srgbClr val="000000"/>
                </a:solidFill>
                <a:latin typeface="Arial"/>
              </a:rPr>
              <a:t>Clique para editar o formato do texto do título</a:t>
            </a:r>
          </a:p>
        </p:txBody>
      </p:sp>
      <p:sp>
        <p:nvSpPr>
          <p:cNvPr id="4" name="PlaceHolder 2"/>
          <p:cNvSpPr>
            <a:spLocks noGrp="1"/>
          </p:cNvSpPr>
          <p:nvPr>
            <p:ph type="sldNum"/>
          </p:nvPr>
        </p:nvSpPr>
        <p:spPr>
          <a:xfrm>
            <a:off x="4766760" y="8290080"/>
            <a:ext cx="308520" cy="699120"/>
          </a:xfrm>
          <a:prstGeom prst="rect">
            <a:avLst/>
          </a:prstGeom>
          <a:noFill/>
          <a:ln w="0">
            <a:noFill/>
          </a:ln>
        </p:spPr>
        <p:txBody>
          <a:bodyPr tIns="91440" bIns="91440" anchor="ctr">
            <a:normAutofit/>
          </a:bodyPr>
          <a:lstStyle/>
          <a:p>
            <a:pPr algn="r">
              <a:lnSpc>
                <a:spcPct val="100000"/>
              </a:lnSpc>
              <a:tabLst>
                <a:tab pos="0" algn="l"/>
              </a:tabLst>
            </a:pPr>
            <a:fld id="{44B2578C-1320-49B7-9BF3-43EE0CF2FF8E}" type="slidenum">
              <a:rPr lang="pt-BR" sz="1000" b="0" strike="noStrike" spc="-1">
                <a:solidFill>
                  <a:srgbClr val="595959"/>
                </a:solidFill>
                <a:latin typeface="Arial"/>
                <a:ea typeface="Arial"/>
              </a:rPr>
              <a:t>‹nº›</a:t>
            </a:fld>
            <a:endParaRPr lang="pt-BR" sz="1000" b="0" strike="noStrike" spc="-1">
              <a:latin typeface="Times New Roman"/>
            </a:endParaRPr>
          </a:p>
        </p:txBody>
      </p:sp>
      <p:sp>
        <p:nvSpPr>
          <p:cNvPr id="2" name="PlaceHolder 3"/>
          <p:cNvSpPr>
            <a:spLocks noGrp="1"/>
          </p:cNvSpPr>
          <p:nvPr>
            <p:ph type="body"/>
          </p:nvPr>
        </p:nvSpPr>
        <p:spPr>
          <a:xfrm>
            <a:off x="257040" y="2139480"/>
            <a:ext cx="4629600" cy="530280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400" b="0" strike="noStrike" spc="-1">
                <a:solidFill>
                  <a:srgbClr val="000000"/>
                </a:solidFill>
                <a:latin typeface="Arial"/>
              </a:rPr>
              <a:t>Clique para editar o formato do texto da estrutura de tópicos</a:t>
            </a:r>
          </a:p>
          <a:p>
            <a:pPr marL="864000" lvl="1" indent="-324000">
              <a:spcBef>
                <a:spcPts val="1134"/>
              </a:spcBef>
              <a:buClr>
                <a:srgbClr val="000000"/>
              </a:buClr>
              <a:buSzPct val="75000"/>
              <a:buFont typeface="Symbol" charset="2"/>
              <a:buChar char=""/>
            </a:pPr>
            <a:r>
              <a:rPr lang="pt-BR" sz="1400" b="0" strike="noStrike" spc="-1">
                <a:solidFill>
                  <a:srgbClr val="000000"/>
                </a:solidFill>
                <a:latin typeface="Arial"/>
              </a:rPr>
              <a:t>2.º nível da estrutura de tópicos</a:t>
            </a:r>
          </a:p>
          <a:p>
            <a:pPr marL="1296000" lvl="2" indent="-288000">
              <a:spcBef>
                <a:spcPts val="850"/>
              </a:spcBef>
              <a:buClr>
                <a:srgbClr val="000000"/>
              </a:buClr>
              <a:buSzPct val="45000"/>
              <a:buFont typeface="Wingdings" charset="2"/>
              <a:buChar char=""/>
            </a:pPr>
            <a:r>
              <a:rPr lang="pt-BR" sz="1400" b="0" strike="noStrike" spc="-1">
                <a:solidFill>
                  <a:srgbClr val="000000"/>
                </a:solidFill>
                <a:latin typeface="Arial"/>
              </a:rPr>
              <a:t>3.º nível da estrutura de tópicos</a:t>
            </a:r>
          </a:p>
          <a:p>
            <a:pPr marL="1728000" lvl="3" indent="-216000">
              <a:spcBef>
                <a:spcPts val="567"/>
              </a:spcBef>
              <a:buClr>
                <a:srgbClr val="000000"/>
              </a:buClr>
              <a:buSzPct val="75000"/>
              <a:buFont typeface="Symbol" charset="2"/>
              <a:buChar char=""/>
            </a:pPr>
            <a:r>
              <a:rPr lang="pt-BR" sz="1400" b="0" strike="noStrike" spc="-1">
                <a:solidFill>
                  <a:srgbClr val="000000"/>
                </a:solidFill>
                <a:latin typeface="Arial"/>
              </a:rPr>
              <a:t>4.º nível da estrutura de tópicos</a:t>
            </a:r>
          </a:p>
          <a:p>
            <a:pPr marL="2160000" lvl="4" indent="-216000">
              <a:spcBef>
                <a:spcPts val="283"/>
              </a:spcBef>
              <a:buClr>
                <a:srgbClr val="000000"/>
              </a:buClr>
              <a:buSzPct val="45000"/>
              <a:buFont typeface="Wingdings" charset="2"/>
              <a:buChar char=""/>
            </a:pPr>
            <a:r>
              <a:rPr lang="pt-BR" sz="2000" b="0" strike="noStrike" spc="-1">
                <a:solidFill>
                  <a:srgbClr val="000000"/>
                </a:solidFill>
                <a:latin typeface="Arial"/>
              </a:rPr>
              <a:t>5.º nível da estrutura de tópicos</a:t>
            </a:r>
          </a:p>
          <a:p>
            <a:pPr marL="2592000" lvl="5" indent="-216000">
              <a:spcBef>
                <a:spcPts val="283"/>
              </a:spcBef>
              <a:buClr>
                <a:srgbClr val="000000"/>
              </a:buClr>
              <a:buSzPct val="45000"/>
              <a:buFont typeface="Wingdings" charset="2"/>
              <a:buChar char=""/>
            </a:pPr>
            <a:r>
              <a:rPr lang="pt-BR" sz="2000" b="0" strike="noStrike" spc="-1">
                <a:solidFill>
                  <a:srgbClr val="000000"/>
                </a:solidFill>
                <a:latin typeface="Arial"/>
              </a:rPr>
              <a:t>6.º nível da estrutura de tópicos</a:t>
            </a:r>
          </a:p>
          <a:p>
            <a:pPr marL="3024000" lvl="6" indent="-216000">
              <a:spcBef>
                <a:spcPts val="283"/>
              </a:spcBef>
              <a:buClr>
                <a:srgbClr val="000000"/>
              </a:buClr>
              <a:buSzPct val="45000"/>
              <a:buFont typeface="Wingdings" charset="2"/>
              <a:buChar char=""/>
            </a:pPr>
            <a:r>
              <a:rPr lang="pt-BR" sz="2000" b="0" strike="noStrike" spc="-1">
                <a:solidFill>
                  <a:srgbClr val="000000"/>
                </a:solidFill>
                <a:latin typeface="Arial"/>
              </a:rPr>
              <a:t>7.º nível da estrutura de tópicos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paho.org/pt/noticias/1-8-2018-aleitamento-materno-nos-primeiros-anos-vida-salvaria-mais-820-mil-crianca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Google Shape;54;p13"/>
          <p:cNvPicPr/>
          <p:nvPr/>
        </p:nvPicPr>
        <p:blipFill>
          <a:blip r:embed="rId2"/>
          <a:stretch/>
        </p:blipFill>
        <p:spPr>
          <a:xfrm>
            <a:off x="0" y="0"/>
            <a:ext cx="5144040" cy="497160"/>
          </a:xfrm>
          <a:prstGeom prst="rect">
            <a:avLst/>
          </a:prstGeom>
          <a:ln w="0">
            <a:noFill/>
          </a:ln>
        </p:spPr>
      </p:pic>
      <p:sp>
        <p:nvSpPr>
          <p:cNvPr id="40" name="PlaceHolder 1"/>
          <p:cNvSpPr>
            <a:spLocks noGrp="1"/>
          </p:cNvSpPr>
          <p:nvPr>
            <p:ph type="title"/>
          </p:nvPr>
        </p:nvSpPr>
        <p:spPr>
          <a:xfrm>
            <a:off x="21960" y="284640"/>
            <a:ext cx="2678760" cy="229217"/>
          </a:xfrm>
          <a:prstGeom prst="rect">
            <a:avLst/>
          </a:prstGeom>
          <a:noFill/>
          <a:ln w="0">
            <a:noFill/>
          </a:ln>
        </p:spPr>
        <p:txBody>
          <a:bodyPr tIns="91440" bIns="91440" anchor="b">
            <a:noAutofit/>
          </a:bodyPr>
          <a:lstStyle/>
          <a:p>
            <a:r>
              <a:rPr lang="pt-BR" sz="500" b="0" strike="noStrike" spc="-1" dirty="0">
                <a:solidFill>
                  <a:srgbClr val="FFFFFF"/>
                </a:solidFill>
                <a:latin typeface="Times New Roman"/>
              </a:rPr>
              <a:t>Autores</a:t>
            </a:r>
            <a:br>
              <a:rPr lang="pt-BR" sz="500" b="0" strike="noStrike" spc="-1" dirty="0">
                <a:solidFill>
                  <a:srgbClr val="FFFFFF"/>
                </a:solidFill>
                <a:latin typeface="Times New Roman"/>
              </a:rPr>
            </a:br>
            <a:r>
              <a:rPr lang="pt-BR" sz="500" b="0" strike="noStrike" spc="-1" dirty="0">
                <a:solidFill>
                  <a:srgbClr val="FFFFFF"/>
                </a:solidFill>
                <a:latin typeface="Times New Roman"/>
              </a:rPr>
              <a:t>Jones Sidnei Barbosa de Oliveira</a:t>
            </a:r>
            <a:br>
              <a:rPr lang="pt-BR" sz="500" b="0" strike="noStrike" spc="-1" dirty="0">
                <a:solidFill>
                  <a:srgbClr val="FFFFFF"/>
                </a:solidFill>
                <a:latin typeface="Times New Roman"/>
              </a:rPr>
            </a:br>
            <a:r>
              <a:rPr lang="pt-BR" sz="500" spc="-1" dirty="0" err="1">
                <a:solidFill>
                  <a:srgbClr val="FFFFFF"/>
                </a:solidFill>
                <a:latin typeface="Times New Roman"/>
              </a:rPr>
              <a:t>Dayseane</a:t>
            </a:r>
            <a:r>
              <a:rPr lang="pt-BR" sz="500" spc="-1" dirty="0">
                <a:solidFill>
                  <a:srgbClr val="FFFFFF"/>
                </a:solidFill>
                <a:latin typeface="Times New Roman"/>
              </a:rPr>
              <a:t> Cintia de França Santos Macedo</a:t>
            </a:r>
            <a:br>
              <a:rPr lang="pt-BR" sz="500" b="0" strike="noStrike" spc="-1" dirty="0">
                <a:solidFill>
                  <a:srgbClr val="FFFFFF"/>
                </a:solidFill>
                <a:latin typeface="Times New Roman"/>
              </a:rPr>
            </a:br>
            <a:r>
              <a:rPr lang="pt-BR" sz="500" spc="-1" dirty="0">
                <a:solidFill>
                  <a:srgbClr val="FFFFFF"/>
                </a:solidFill>
                <a:latin typeface="Times New Roman"/>
              </a:rPr>
              <a:t>Juliana da Silva Nogueira Carvalho</a:t>
            </a:r>
            <a:br>
              <a:rPr lang="pt-BR" sz="500" b="0" strike="noStrike" spc="-1" dirty="0">
                <a:solidFill>
                  <a:srgbClr val="FFFFFF"/>
                </a:solidFill>
                <a:latin typeface="Times New Roman"/>
              </a:rPr>
            </a:br>
            <a:r>
              <a:rPr lang="pt-BR" sz="500" b="0" strike="noStrike" spc="-1" dirty="0" err="1">
                <a:solidFill>
                  <a:srgbClr val="FFFFFF"/>
                </a:solidFill>
                <a:latin typeface="Times New Roman"/>
              </a:rPr>
              <a:t>Cleuma</a:t>
            </a:r>
            <a:r>
              <a:rPr lang="pt-BR" sz="500" b="0" strike="noStrike" spc="-1" dirty="0">
                <a:solidFill>
                  <a:srgbClr val="FFFFFF"/>
                </a:solidFill>
                <a:latin typeface="Times New Roman"/>
              </a:rPr>
              <a:t> Sueli Santos Suto</a:t>
            </a:r>
            <a:br>
              <a:rPr lang="pt-BR" sz="500" b="0" strike="noStrike" spc="-1" dirty="0">
                <a:solidFill>
                  <a:srgbClr val="FFFFFF"/>
                </a:solidFill>
                <a:latin typeface="Times New Roman"/>
              </a:rPr>
            </a:br>
            <a:r>
              <a:rPr lang="pt-BR" sz="500" spc="-1" dirty="0" err="1">
                <a:solidFill>
                  <a:srgbClr val="FFFFFF"/>
                </a:solidFill>
                <a:latin typeface="Times New Roman"/>
              </a:rPr>
              <a:t>Rossana</a:t>
            </a:r>
            <a:r>
              <a:rPr lang="pt-BR" sz="500" spc="-1" dirty="0">
                <a:solidFill>
                  <a:srgbClr val="FFFFFF"/>
                </a:solidFill>
                <a:latin typeface="Times New Roman"/>
              </a:rPr>
              <a:t> Paula </a:t>
            </a:r>
            <a:r>
              <a:rPr lang="pt-BR" sz="500" spc="-1" dirty="0" err="1">
                <a:solidFill>
                  <a:srgbClr val="FFFFFF"/>
                </a:solidFill>
                <a:latin typeface="Times New Roman"/>
              </a:rPr>
              <a:t>Haimenis</a:t>
            </a:r>
            <a:endParaRPr lang="pt-BR" sz="500" b="0" strike="noStrike" spc="-1" dirty="0">
              <a:solidFill>
                <a:srgbClr val="FFFFFF"/>
              </a:solidFill>
              <a:latin typeface="Times New Roman"/>
            </a:endParaRPr>
          </a:p>
        </p:txBody>
      </p:sp>
      <p:sp>
        <p:nvSpPr>
          <p:cNvPr id="41" name="Google Shape;56;p13"/>
          <p:cNvSpPr/>
          <p:nvPr/>
        </p:nvSpPr>
        <p:spPr>
          <a:xfrm>
            <a:off x="175320" y="1327320"/>
            <a:ext cx="2310120" cy="2800767"/>
          </a:xfrm>
          <a:prstGeom prst="rect">
            <a:avLst/>
          </a:prstGeom>
          <a:noFill/>
          <a:ln w="0">
            <a:noFill/>
          </a:ln>
        </p:spPr>
        <p:style>
          <a:lnRef idx="0">
            <a:scrgbClr r="0" g="0" b="0"/>
          </a:lnRef>
          <a:fillRef idx="0">
            <a:scrgbClr r="0" g="0" b="0"/>
          </a:fillRef>
          <a:effectRef idx="0">
            <a:scrgbClr r="0" g="0" b="0"/>
          </a:effectRef>
          <a:fontRef idx="minor"/>
        </p:style>
        <p:txBody>
          <a:bodyPr tIns="91440" bIns="91440" anchor="t">
            <a:spAutoFit/>
          </a:bodyPr>
          <a:lstStyle/>
          <a:p>
            <a:pPr>
              <a:lnSpc>
                <a:spcPct val="100000"/>
              </a:lnSpc>
              <a:tabLst>
                <a:tab pos="0" algn="l"/>
              </a:tabLst>
            </a:pPr>
            <a:r>
              <a:rPr lang="pt-BR" sz="1000" b="1" strike="noStrike" spc="-1" dirty="0">
                <a:solidFill>
                  <a:srgbClr val="000000"/>
                </a:solidFill>
                <a:latin typeface="Times New Roman"/>
                <a:ea typeface="Georgia"/>
              </a:rPr>
              <a:t>Introdução</a:t>
            </a:r>
          </a:p>
          <a:p>
            <a:pPr>
              <a:lnSpc>
                <a:spcPct val="100000"/>
              </a:lnSpc>
              <a:tabLst>
                <a:tab pos="0" algn="l"/>
              </a:tabLst>
            </a:pPr>
            <a:endParaRPr lang="pt-BR" sz="1000" b="1" strike="noStrike" spc="-1" dirty="0">
              <a:solidFill>
                <a:srgbClr val="000000"/>
              </a:solidFill>
              <a:latin typeface="Times New Roman"/>
              <a:ea typeface="Georgia"/>
            </a:endParaRPr>
          </a:p>
          <a:p>
            <a:pPr algn="just">
              <a:lnSpc>
                <a:spcPct val="100000"/>
              </a:lnSpc>
              <a:tabLst>
                <a:tab pos="0" algn="l"/>
              </a:tabLst>
            </a:pPr>
            <a:r>
              <a:rPr lang="pt-BR" sz="1000" b="0" strike="noStrike" spc="-1" dirty="0">
                <a:latin typeface="Times New Roman"/>
              </a:rPr>
              <a:t>No Brasil o índice de aleitamento materno exclusivo é de 38,6%. Para tanto, é primordial as ações de educação em saúde à oferta de apoio e aconselhamento especializado às mães desde o pré-natal. Na assistência de enfermagem em alojamento conjunto observa-se que algumas das mulheres possuem dificuldades referentes ao manejo do aleitamento materno, por isso, as ações de educação em saúde no pré-natal sobre esse ciclo de vida são essenciais, uma prática que auxilia na proteção à saúde e prevenção de doenças para a puérpera e recém-nascido. </a:t>
            </a:r>
          </a:p>
        </p:txBody>
      </p:sp>
      <p:sp>
        <p:nvSpPr>
          <p:cNvPr id="42" name="PlaceHolder 2"/>
          <p:cNvSpPr>
            <a:spLocks noGrp="1"/>
          </p:cNvSpPr>
          <p:nvPr>
            <p:ph type="title"/>
          </p:nvPr>
        </p:nvSpPr>
        <p:spPr>
          <a:xfrm>
            <a:off x="206280" y="714960"/>
            <a:ext cx="4675680" cy="414360"/>
          </a:xfrm>
          <a:prstGeom prst="rect">
            <a:avLst/>
          </a:prstGeom>
          <a:noFill/>
          <a:ln w="0">
            <a:noFill/>
          </a:ln>
        </p:spPr>
        <p:txBody>
          <a:bodyPr tIns="91440" bIns="91440" anchor="b">
            <a:noAutofit/>
          </a:bodyPr>
          <a:lstStyle/>
          <a:p>
            <a:pPr algn="ctr"/>
            <a:r>
              <a:rPr lang="pt-BR" sz="1400" b="1" strike="noStrike" spc="-1" dirty="0">
                <a:solidFill>
                  <a:srgbClr val="000000"/>
                </a:solidFill>
                <a:latin typeface="Arial"/>
              </a:rPr>
              <a:t>Educação em saúde sobre aleitamento materno durante o pré-natal: conhecimento de puérperas</a:t>
            </a:r>
          </a:p>
        </p:txBody>
      </p:sp>
      <p:sp>
        <p:nvSpPr>
          <p:cNvPr id="43" name="Google Shape;58;p13"/>
          <p:cNvSpPr/>
          <p:nvPr/>
        </p:nvSpPr>
        <p:spPr>
          <a:xfrm>
            <a:off x="2572200" y="1327320"/>
            <a:ext cx="2310120" cy="3724096"/>
          </a:xfrm>
          <a:prstGeom prst="rect">
            <a:avLst/>
          </a:prstGeom>
          <a:noFill/>
          <a:ln w="0">
            <a:noFill/>
          </a:ln>
        </p:spPr>
        <p:style>
          <a:lnRef idx="0">
            <a:scrgbClr r="0" g="0" b="0"/>
          </a:lnRef>
          <a:fillRef idx="0">
            <a:scrgbClr r="0" g="0" b="0"/>
          </a:fillRef>
          <a:effectRef idx="0">
            <a:scrgbClr r="0" g="0" b="0"/>
          </a:effectRef>
          <a:fontRef idx="minor"/>
        </p:style>
        <p:txBody>
          <a:bodyPr tIns="91440" bIns="91440" anchor="t">
            <a:spAutoFit/>
          </a:bodyPr>
          <a:lstStyle/>
          <a:p>
            <a:pPr>
              <a:lnSpc>
                <a:spcPct val="100000"/>
              </a:lnSpc>
              <a:tabLst>
                <a:tab pos="0" algn="l"/>
              </a:tabLst>
            </a:pPr>
            <a:r>
              <a:rPr lang="pt-BR" sz="1000" b="1" strike="noStrike" spc="-1" dirty="0">
                <a:solidFill>
                  <a:srgbClr val="000000"/>
                </a:solidFill>
                <a:latin typeface="Times New Roman"/>
                <a:ea typeface="Georgia"/>
              </a:rPr>
              <a:t>Resultados e Discussões</a:t>
            </a:r>
            <a:endParaRPr lang="pt-BR" sz="1000" b="0" strike="noStrike" spc="-1" dirty="0">
              <a:latin typeface="Times New Roman"/>
            </a:endParaRPr>
          </a:p>
          <a:p>
            <a:pPr>
              <a:lnSpc>
                <a:spcPct val="100000"/>
              </a:lnSpc>
              <a:tabLst>
                <a:tab pos="0" algn="l"/>
              </a:tabLst>
            </a:pPr>
            <a:endParaRPr lang="pt-BR" sz="1000" b="0" strike="noStrike" spc="-1" dirty="0">
              <a:latin typeface="Times New Roman"/>
            </a:endParaRPr>
          </a:p>
          <a:p>
            <a:pPr algn="just">
              <a:lnSpc>
                <a:spcPct val="100000"/>
              </a:lnSpc>
              <a:tabLst>
                <a:tab pos="0" algn="l"/>
              </a:tabLst>
            </a:pPr>
            <a:r>
              <a:rPr lang="pt-BR" sz="1000" b="0" strike="noStrike" spc="-1" dirty="0">
                <a:latin typeface="Times New Roman"/>
              </a:rPr>
              <a:t>As puérperas tinham em média 26 anos. Em torno de 62% afirmaram não trabalhar; 59% realizaram o acompanhamento do pré-natal no serviço público; 58% evoluíram para parto natural e todas as participantes afirmaram o desejo de amamentar, apesar de que 63% informaram não ter recebido orientações sobre amamentação no pré-natal. Na árvore de similitude o termo “bebê” concentrou o bloco com maior conexão sobre a temática do aleitamento. Na nuvem de palavras os termos “só”, “saber” e “falar” apresentaram centralidade, aludindo aos desafios enfrentados nesse ciclo de vida do recém-nascido. É possível associar a falta de orientação e incentivo durante o cuidado pré-natal como um dos fatores que desencadeia o abandono precoce da amamentação.</a:t>
            </a:r>
          </a:p>
        </p:txBody>
      </p:sp>
      <p:pic>
        <p:nvPicPr>
          <p:cNvPr id="44" name="Google Shape;59;p13"/>
          <p:cNvPicPr/>
          <p:nvPr/>
        </p:nvPicPr>
        <p:blipFill>
          <a:blip r:embed="rId3"/>
          <a:stretch/>
        </p:blipFill>
        <p:spPr>
          <a:xfrm>
            <a:off x="-9000" y="8729640"/>
            <a:ext cx="5153040" cy="414000"/>
          </a:xfrm>
          <a:prstGeom prst="rect">
            <a:avLst/>
          </a:prstGeom>
          <a:ln w="0">
            <a:noFill/>
          </a:ln>
        </p:spPr>
      </p:pic>
      <p:sp>
        <p:nvSpPr>
          <p:cNvPr id="45" name="Google Shape;61;p13"/>
          <p:cNvSpPr/>
          <p:nvPr/>
        </p:nvSpPr>
        <p:spPr>
          <a:xfrm>
            <a:off x="206280" y="4236939"/>
            <a:ext cx="2310120" cy="1107996"/>
          </a:xfrm>
          <a:prstGeom prst="rect">
            <a:avLst/>
          </a:prstGeom>
          <a:noFill/>
          <a:ln w="0">
            <a:noFill/>
          </a:ln>
        </p:spPr>
        <p:style>
          <a:lnRef idx="0">
            <a:scrgbClr r="0" g="0" b="0"/>
          </a:lnRef>
          <a:fillRef idx="0">
            <a:scrgbClr r="0" g="0" b="0"/>
          </a:fillRef>
          <a:effectRef idx="0">
            <a:scrgbClr r="0" g="0" b="0"/>
          </a:effectRef>
          <a:fontRef idx="minor"/>
        </p:style>
        <p:txBody>
          <a:bodyPr tIns="91440" bIns="91440" anchor="t">
            <a:spAutoFit/>
          </a:bodyPr>
          <a:lstStyle/>
          <a:p>
            <a:pPr>
              <a:lnSpc>
                <a:spcPct val="100000"/>
              </a:lnSpc>
              <a:tabLst>
                <a:tab pos="0" algn="l"/>
              </a:tabLst>
            </a:pPr>
            <a:r>
              <a:rPr lang="pt-BR" sz="1000" b="1" strike="noStrike" spc="-1" dirty="0">
                <a:latin typeface="Times New Roman"/>
              </a:rPr>
              <a:t>Objetivos</a:t>
            </a:r>
          </a:p>
          <a:p>
            <a:pPr>
              <a:lnSpc>
                <a:spcPct val="100000"/>
              </a:lnSpc>
              <a:tabLst>
                <a:tab pos="0" algn="l"/>
              </a:tabLst>
            </a:pPr>
            <a:endParaRPr lang="pt-BR" sz="1000" b="1" strike="noStrike" spc="-1" dirty="0">
              <a:latin typeface="Times New Roman"/>
            </a:endParaRPr>
          </a:p>
          <a:p>
            <a:pPr algn="just">
              <a:lnSpc>
                <a:spcPct val="100000"/>
              </a:lnSpc>
              <a:tabLst>
                <a:tab pos="0" algn="l"/>
              </a:tabLst>
            </a:pPr>
            <a:r>
              <a:rPr lang="pt-BR" sz="1000" b="0" strike="noStrike" spc="-1" dirty="0">
                <a:latin typeface="Times New Roman"/>
              </a:rPr>
              <a:t>Compreender o conhecimento de puérperas sobre aleitamento materno nas ações de educação em saúde durante o pré-natal.</a:t>
            </a:r>
          </a:p>
        </p:txBody>
      </p:sp>
      <p:sp>
        <p:nvSpPr>
          <p:cNvPr id="46" name="Google Shape;62;p13"/>
          <p:cNvSpPr/>
          <p:nvPr/>
        </p:nvSpPr>
        <p:spPr>
          <a:xfrm>
            <a:off x="2567520" y="5021057"/>
            <a:ext cx="2310120" cy="2339102"/>
          </a:xfrm>
          <a:prstGeom prst="rect">
            <a:avLst/>
          </a:prstGeom>
          <a:noFill/>
          <a:ln w="0">
            <a:noFill/>
          </a:ln>
        </p:spPr>
        <p:style>
          <a:lnRef idx="0">
            <a:scrgbClr r="0" g="0" b="0"/>
          </a:lnRef>
          <a:fillRef idx="0">
            <a:scrgbClr r="0" g="0" b="0"/>
          </a:fillRef>
          <a:effectRef idx="0">
            <a:scrgbClr r="0" g="0" b="0"/>
          </a:effectRef>
          <a:fontRef idx="minor"/>
        </p:style>
        <p:txBody>
          <a:bodyPr tIns="91440" bIns="91440" anchor="t">
            <a:spAutoFit/>
          </a:bodyPr>
          <a:lstStyle/>
          <a:p>
            <a:pPr>
              <a:lnSpc>
                <a:spcPct val="100000"/>
              </a:lnSpc>
              <a:tabLst>
                <a:tab pos="0" algn="l"/>
              </a:tabLst>
            </a:pPr>
            <a:r>
              <a:rPr lang="pt-BR" sz="1000" b="1" strike="noStrike" spc="-1" dirty="0">
                <a:solidFill>
                  <a:srgbClr val="000000"/>
                </a:solidFill>
                <a:latin typeface="Times New Roman"/>
                <a:ea typeface="Georgia"/>
              </a:rPr>
              <a:t>Considerações Finais</a:t>
            </a:r>
            <a:endParaRPr lang="pt-BR" sz="1000" b="0" strike="noStrike" spc="-1" dirty="0">
              <a:latin typeface="Times New Roman"/>
            </a:endParaRPr>
          </a:p>
          <a:p>
            <a:pPr>
              <a:lnSpc>
                <a:spcPct val="100000"/>
              </a:lnSpc>
              <a:tabLst>
                <a:tab pos="0" algn="l"/>
              </a:tabLst>
            </a:pPr>
            <a:endParaRPr lang="pt-BR" sz="1000" spc="-1" dirty="0">
              <a:solidFill>
                <a:srgbClr val="000000"/>
              </a:solidFill>
              <a:latin typeface="Times New Roman"/>
              <a:ea typeface="Georgia"/>
            </a:endParaRPr>
          </a:p>
          <a:p>
            <a:pPr algn="just">
              <a:lnSpc>
                <a:spcPct val="100000"/>
              </a:lnSpc>
              <a:tabLst>
                <a:tab pos="0" algn="l"/>
              </a:tabLst>
            </a:pPr>
            <a:r>
              <a:rPr lang="pt-BR" sz="1000" b="0" strike="noStrike" spc="-1" dirty="0">
                <a:solidFill>
                  <a:srgbClr val="000000"/>
                </a:solidFill>
                <a:latin typeface="Times New Roman"/>
                <a:ea typeface="Georgia"/>
              </a:rPr>
              <a:t>Prevaleceram os discursos sobre as orientações acerca do aleitamento materno no pré-natal com destaque para os benefícios às crianças, adquiridos por meio do ensino tradicional, sem, no entanto, ressaltar os benefícios para a mulher. Espera-se que ações de educação em saúde sejam instituídas rotineiramente no pré-natal pelas enfermeiras para que possibilite a promoção e proteção do aleitamento materno no puerpério. </a:t>
            </a:r>
            <a:endParaRPr lang="pt-BR" sz="1000" b="0" strike="noStrike" spc="-1" dirty="0">
              <a:latin typeface="Times New Roman"/>
            </a:endParaRPr>
          </a:p>
        </p:txBody>
      </p:sp>
      <p:sp>
        <p:nvSpPr>
          <p:cNvPr id="47" name="Google Shape;61;p 1"/>
          <p:cNvSpPr/>
          <p:nvPr/>
        </p:nvSpPr>
        <p:spPr>
          <a:xfrm>
            <a:off x="206280" y="5467209"/>
            <a:ext cx="2310120" cy="2954655"/>
          </a:xfrm>
          <a:prstGeom prst="rect">
            <a:avLst/>
          </a:prstGeom>
          <a:noFill/>
          <a:ln w="0">
            <a:noFill/>
          </a:ln>
        </p:spPr>
        <p:style>
          <a:lnRef idx="0">
            <a:scrgbClr r="0" g="0" b="0"/>
          </a:lnRef>
          <a:fillRef idx="0">
            <a:scrgbClr r="0" g="0" b="0"/>
          </a:fillRef>
          <a:effectRef idx="0">
            <a:scrgbClr r="0" g="0" b="0"/>
          </a:effectRef>
          <a:fontRef idx="minor"/>
        </p:style>
        <p:txBody>
          <a:bodyPr tIns="91440" bIns="91440" anchor="t">
            <a:spAutoFit/>
          </a:bodyPr>
          <a:lstStyle/>
          <a:p>
            <a:pPr>
              <a:lnSpc>
                <a:spcPct val="100000"/>
              </a:lnSpc>
              <a:tabLst>
                <a:tab pos="0" algn="l"/>
              </a:tabLst>
            </a:pPr>
            <a:r>
              <a:rPr lang="pt-BR" sz="1000" b="1" strike="noStrike" spc="-1" dirty="0">
                <a:latin typeface="Times New Roman"/>
                <a:ea typeface="Microsoft YaHei"/>
              </a:rPr>
              <a:t>Métodos</a:t>
            </a:r>
          </a:p>
          <a:p>
            <a:pPr>
              <a:lnSpc>
                <a:spcPct val="100000"/>
              </a:lnSpc>
              <a:tabLst>
                <a:tab pos="0" algn="l"/>
              </a:tabLst>
            </a:pPr>
            <a:endParaRPr lang="pt-BR" sz="1000" b="0" strike="noStrike" spc="-1" dirty="0">
              <a:latin typeface="Times New Roman"/>
            </a:endParaRPr>
          </a:p>
          <a:p>
            <a:pPr algn="just">
              <a:lnSpc>
                <a:spcPct val="100000"/>
              </a:lnSpc>
              <a:tabLst>
                <a:tab pos="0" algn="l"/>
              </a:tabLst>
            </a:pPr>
            <a:r>
              <a:rPr lang="pt-BR" sz="1000" b="0" strike="noStrike" spc="-1" dirty="0">
                <a:latin typeface="Times New Roman"/>
              </a:rPr>
              <a:t>Estudo exploratório, de natureza qualitativa. Foram entrevistadas 19 puérperas internadas em alojamento conjunto de uma maternidade pública municipal. Os critérios de inclusão foram ter realizado no mínimo seis consultas de pré-natal e como critério de exclusão, mulheres com infecção mamária e/ou doença de transmissão vertical que contraindicasse a amamentação. O instrumento semiestruturado continha questões fechadas para caracterizar as participantes e quatro perguntas norteadoras. Utilizou-se o </a:t>
            </a:r>
            <a:r>
              <a:rPr lang="pt-BR" sz="1000" b="0" strike="noStrike" spc="-1" dirty="0" err="1">
                <a:latin typeface="Times New Roman"/>
              </a:rPr>
              <a:t>Iramuteq</a:t>
            </a:r>
            <a:r>
              <a:rPr lang="pt-BR" sz="1000" b="0" strike="noStrike" spc="-1" dirty="0">
                <a:latin typeface="Times New Roman"/>
              </a:rPr>
              <a:t> para processamento dos dados e a Análise de Conteúdo para análise das entrevistas. </a:t>
            </a:r>
            <a:r>
              <a:rPr lang="pt-BR" sz="1000" b="0" strike="noStrike" spc="-1" dirty="0">
                <a:solidFill>
                  <a:srgbClr val="000000"/>
                </a:solidFill>
                <a:latin typeface="Times New Roman"/>
                <a:ea typeface="Georgia"/>
              </a:rPr>
              <a:t> </a:t>
            </a:r>
            <a:endParaRPr lang="pt-BR" sz="1000" b="0" strike="noStrike" spc="-1" dirty="0">
              <a:latin typeface="Times New Roman"/>
            </a:endParaRPr>
          </a:p>
        </p:txBody>
      </p:sp>
      <p:sp>
        <p:nvSpPr>
          <p:cNvPr id="48" name="Google Shape;62;p 1"/>
          <p:cNvSpPr/>
          <p:nvPr/>
        </p:nvSpPr>
        <p:spPr>
          <a:xfrm>
            <a:off x="2567520" y="7288712"/>
            <a:ext cx="2310120" cy="1938992"/>
          </a:xfrm>
          <a:prstGeom prst="rect">
            <a:avLst/>
          </a:prstGeom>
          <a:noFill/>
          <a:ln w="0">
            <a:noFill/>
          </a:ln>
        </p:spPr>
        <p:style>
          <a:lnRef idx="0">
            <a:scrgbClr r="0" g="0" b="0"/>
          </a:lnRef>
          <a:fillRef idx="0">
            <a:scrgbClr r="0" g="0" b="0"/>
          </a:fillRef>
          <a:effectRef idx="0">
            <a:scrgbClr r="0" g="0" b="0"/>
          </a:effectRef>
          <a:fontRef idx="minor"/>
        </p:style>
        <p:txBody>
          <a:bodyPr tIns="91440" bIns="91440" anchor="t">
            <a:spAutoFit/>
          </a:bodyPr>
          <a:lstStyle/>
          <a:p>
            <a:pPr>
              <a:lnSpc>
                <a:spcPct val="100000"/>
              </a:lnSpc>
              <a:tabLst>
                <a:tab pos="0" algn="l"/>
              </a:tabLst>
            </a:pPr>
            <a:r>
              <a:rPr lang="pt-BR" sz="1000" b="1" strike="noStrike" spc="-1" dirty="0">
                <a:solidFill>
                  <a:srgbClr val="000000"/>
                </a:solidFill>
                <a:latin typeface="Times New Roman"/>
                <a:ea typeface="Georgia"/>
              </a:rPr>
              <a:t>Referências</a:t>
            </a:r>
          </a:p>
          <a:p>
            <a:pPr algn="just">
              <a:lnSpc>
                <a:spcPct val="100000"/>
              </a:lnSpc>
              <a:tabLst>
                <a:tab pos="0" algn="l"/>
              </a:tabLst>
            </a:pPr>
            <a:r>
              <a:rPr lang="pt-BR" sz="600" strike="noStrike" spc="-1" dirty="0">
                <a:solidFill>
                  <a:srgbClr val="000000"/>
                </a:solidFill>
                <a:latin typeface="Times New Roman"/>
                <a:ea typeface="Georgia"/>
              </a:rPr>
              <a:t>Organização Pan Americana de Saúde. Aleitamento materno nos primeiros anos de vida salvaria mais de 820 mil crianças menores de cinco anos em todo o mundo [Internet]. Brasília; 2018 [</a:t>
            </a:r>
            <a:r>
              <a:rPr lang="pt-BR" sz="600" strike="noStrike" spc="-1" dirty="0" err="1">
                <a:solidFill>
                  <a:srgbClr val="000000"/>
                </a:solidFill>
                <a:latin typeface="Times New Roman"/>
                <a:ea typeface="Georgia"/>
              </a:rPr>
              <a:t>cited</a:t>
            </a:r>
            <a:r>
              <a:rPr lang="pt-BR" sz="600" strike="noStrike" spc="-1" dirty="0">
                <a:solidFill>
                  <a:srgbClr val="000000"/>
                </a:solidFill>
                <a:latin typeface="Times New Roman"/>
                <a:ea typeface="Georgia"/>
              </a:rPr>
              <a:t> 2019 May 14]. </a:t>
            </a:r>
            <a:r>
              <a:rPr lang="pt-BR" sz="600" strike="noStrike" spc="-1" dirty="0" err="1">
                <a:solidFill>
                  <a:srgbClr val="000000"/>
                </a:solidFill>
                <a:latin typeface="Times New Roman"/>
                <a:ea typeface="Georgia"/>
              </a:rPr>
              <a:t>Available</a:t>
            </a:r>
            <a:r>
              <a:rPr lang="pt-BR" sz="600" strike="noStrike" spc="-1" dirty="0">
                <a:solidFill>
                  <a:srgbClr val="000000"/>
                </a:solidFill>
                <a:latin typeface="Times New Roman"/>
                <a:ea typeface="Georgia"/>
              </a:rPr>
              <a:t> </a:t>
            </a:r>
            <a:r>
              <a:rPr lang="pt-BR" sz="600" strike="noStrike" spc="-1" dirty="0" err="1">
                <a:solidFill>
                  <a:srgbClr val="000000"/>
                </a:solidFill>
                <a:latin typeface="Times New Roman"/>
                <a:ea typeface="Georgia"/>
              </a:rPr>
              <a:t>from</a:t>
            </a:r>
            <a:r>
              <a:rPr lang="pt-BR" sz="600" strike="noStrike" spc="-1" dirty="0">
                <a:solidFill>
                  <a:srgbClr val="000000"/>
                </a:solidFill>
                <a:latin typeface="Times New Roman"/>
                <a:ea typeface="Georgia"/>
              </a:rPr>
              <a:t>: </a:t>
            </a:r>
            <a:r>
              <a:rPr lang="pt-BR" sz="600" strike="noStrike" spc="-1" dirty="0">
                <a:solidFill>
                  <a:srgbClr val="000000"/>
                </a:solidFill>
                <a:latin typeface="Times New Roman"/>
                <a:ea typeface="Georgia"/>
                <a:hlinkClick r:id="rId4"/>
              </a:rPr>
              <a:t>https://www.paho.org/pt/noticias/1-8-2018-aleitamento-materno-nos-primeiros-anos-vida-salvaria-mais-820-mil-criancas</a:t>
            </a:r>
            <a:endParaRPr lang="pt-BR" sz="600" strike="noStrike" spc="-1" dirty="0">
              <a:solidFill>
                <a:srgbClr val="000000"/>
              </a:solidFill>
              <a:latin typeface="Times New Roman"/>
              <a:ea typeface="Georgia"/>
            </a:endParaRPr>
          </a:p>
          <a:p>
            <a:pPr algn="just">
              <a:lnSpc>
                <a:spcPct val="100000"/>
              </a:lnSpc>
              <a:tabLst>
                <a:tab pos="0" algn="l"/>
              </a:tabLst>
            </a:pPr>
            <a:endParaRPr lang="pt-BR" sz="600" spc="-1" dirty="0">
              <a:solidFill>
                <a:srgbClr val="000000"/>
              </a:solidFill>
              <a:latin typeface="Times New Roman"/>
              <a:ea typeface="Georgia"/>
            </a:endParaRPr>
          </a:p>
          <a:p>
            <a:pPr algn="just">
              <a:lnSpc>
                <a:spcPct val="100000"/>
              </a:lnSpc>
              <a:tabLst>
                <a:tab pos="0" algn="l"/>
              </a:tabLst>
            </a:pPr>
            <a:r>
              <a:rPr lang="pt-BR" sz="600" strike="noStrike" spc="-1" dirty="0">
                <a:solidFill>
                  <a:srgbClr val="000000"/>
                </a:solidFill>
                <a:latin typeface="Times New Roman"/>
                <a:ea typeface="Georgia"/>
              </a:rPr>
              <a:t>Barbosa LN, Santos NC, Moraes MA, </a:t>
            </a:r>
            <a:r>
              <a:rPr lang="pt-BR" sz="600" strike="noStrike" spc="-1" dirty="0" err="1">
                <a:solidFill>
                  <a:srgbClr val="000000"/>
                </a:solidFill>
                <a:latin typeface="Times New Roman"/>
                <a:ea typeface="Georgia"/>
              </a:rPr>
              <a:t>Rizzard</a:t>
            </a:r>
            <a:r>
              <a:rPr lang="pt-BR" sz="600" strike="noStrike" spc="-1" dirty="0">
                <a:solidFill>
                  <a:srgbClr val="000000"/>
                </a:solidFill>
                <a:latin typeface="Times New Roman"/>
                <a:ea typeface="Georgia"/>
              </a:rPr>
              <a:t> SD, Corrêa EC. Prevalência de práticas educativas acerca do Aleitamento Materno Exclusivo (AME) em Cuiabá - MT. </a:t>
            </a:r>
            <a:r>
              <a:rPr lang="pt-BR" sz="600" strike="noStrike" spc="-1" dirty="0" err="1">
                <a:solidFill>
                  <a:srgbClr val="000000"/>
                </a:solidFill>
                <a:latin typeface="Times New Roman"/>
                <a:ea typeface="Georgia"/>
              </a:rPr>
              <a:t>Esc</a:t>
            </a:r>
            <a:r>
              <a:rPr lang="pt-BR" sz="600" strike="noStrike" spc="-1" dirty="0">
                <a:solidFill>
                  <a:srgbClr val="000000"/>
                </a:solidFill>
                <a:latin typeface="Times New Roman"/>
                <a:ea typeface="Georgia"/>
              </a:rPr>
              <a:t> Anna Nery. 2015;19(1):257-61. DOI: 10.5935/1414-8145.20150020</a:t>
            </a:r>
          </a:p>
          <a:p>
            <a:pPr algn="just">
              <a:lnSpc>
                <a:spcPct val="100000"/>
              </a:lnSpc>
              <a:tabLst>
                <a:tab pos="0" algn="l"/>
              </a:tabLst>
            </a:pPr>
            <a:endParaRPr lang="pt-BR" sz="600" strike="noStrike" spc="-1" dirty="0">
              <a:solidFill>
                <a:srgbClr val="000000"/>
              </a:solidFill>
              <a:latin typeface="Times New Roman"/>
              <a:ea typeface="Georgia"/>
            </a:endParaRPr>
          </a:p>
          <a:p>
            <a:pPr algn="just">
              <a:lnSpc>
                <a:spcPct val="100000"/>
              </a:lnSpc>
              <a:tabLst>
                <a:tab pos="0" algn="l"/>
              </a:tabLst>
            </a:pPr>
            <a:endParaRPr lang="pt-BR" sz="600" strike="noStrike" spc="-1" dirty="0">
              <a:solidFill>
                <a:srgbClr val="000000"/>
              </a:solidFill>
              <a:latin typeface="Times New Roman"/>
              <a:ea typeface="Georgia"/>
            </a:endParaRPr>
          </a:p>
          <a:p>
            <a:pPr algn="just">
              <a:lnSpc>
                <a:spcPct val="100000"/>
              </a:lnSpc>
              <a:tabLst>
                <a:tab pos="0" algn="l"/>
              </a:tabLst>
            </a:pPr>
            <a:endParaRPr lang="pt-BR" sz="600" strike="noStrike" spc="-1" dirty="0">
              <a:solidFill>
                <a:srgbClr val="000000"/>
              </a:solidFill>
              <a:latin typeface="Times New Roman"/>
              <a:ea typeface="Georgia"/>
            </a:endParaRPr>
          </a:p>
          <a:p>
            <a:pPr>
              <a:lnSpc>
                <a:spcPct val="100000"/>
              </a:lnSpc>
              <a:tabLst>
                <a:tab pos="0" algn="l"/>
              </a:tabLst>
            </a:pPr>
            <a:endParaRPr lang="pt-BR" sz="1000" b="0" strike="noStrike" spc="-1" dirty="0">
              <a:latin typeface="Arial"/>
              <a:ea typeface="Microsoft YaHei"/>
            </a:endParaRPr>
          </a:p>
          <a:p>
            <a:pPr>
              <a:lnSpc>
                <a:spcPct val="100000"/>
              </a:lnSpc>
              <a:tabLst>
                <a:tab pos="0" algn="l"/>
              </a:tabLst>
            </a:pPr>
            <a:endParaRPr lang="pt-BR" sz="1000" b="0" strike="noStrike" spc="-1" dirty="0">
              <a:latin typeface="Arial"/>
              <a:ea typeface="Microsoft YaHe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TotalTime>
  <Words>550</Words>
  <Application>Microsoft Office PowerPoint</Application>
  <PresentationFormat>Personalizar</PresentationFormat>
  <Paragraphs>24</Paragraphs>
  <Slides>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Symbol</vt:lpstr>
      <vt:lpstr>Times New Roman</vt:lpstr>
      <vt:lpstr>Wingdings</vt:lpstr>
      <vt:lpstr>Office Theme</vt:lpstr>
      <vt:lpstr>Autores Jones Sidnei Barbosa de Oliveira Dayseane Cintia de França Santos Macedo Juliana da Silva Nogueira Carvalho Cleuma Sueli Santos Suto Rossana Paula Haimenis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Autores Jones Sidnei Barbosa de Oliveira Fernanda Carneiro Mussi Mariana de Almeida Moraes Cleise Cristine Ribeiro Borges Oliveira Carla Tatiane Oliveira Silva</dc:title>
  <dc:subject/>
  <dc:creator/>
  <dc:description/>
  <cp:lastModifiedBy>Jones Barbosa</cp:lastModifiedBy>
  <cp:revision>5</cp:revision>
  <dcterms:modified xsi:type="dcterms:W3CDTF">2022-03-14T19:13:31Z</dcterms:modified>
  <dc:language>pt-BR</dc:language>
</cp:coreProperties>
</file>