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20" d="100"/>
          <a:sy n="120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Arial" pitchFamily="34" charset="0"/>
                <a:cs typeface="Arial" pitchFamily="34" charset="0"/>
              </a:rPr>
              <a:t>INFECÇÃO DE CORRENTE SANGUÍNEA RELACIONADA AO USO DE CATETER VENOSO CENTRAL: INTERVENÇÕES DO </a:t>
            </a:r>
            <a:r>
              <a:rPr lang="pt-PT" sz="1200" b="1" i="1" dirty="0">
                <a:latin typeface="Arial" pitchFamily="34" charset="0"/>
                <a:cs typeface="Arial" pitchFamily="34" charset="0"/>
              </a:rPr>
              <a:t>BUNDLE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450783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Giulia Almeida de Andrade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Andressa Messias de Castro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Bianca Santos de Sousa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Leticia Moreira Rosa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Rebecca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Maximo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da Silva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Francely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Tineli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Farinha²  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Armando dos Santos Trettene³ </a:t>
            </a:r>
          </a:p>
          <a:p>
            <a:pPr algn="ctr"/>
            <a:r>
              <a:rPr lang="pt-BR" sz="900" dirty="0">
                <a:latin typeface="Arial" pitchFamily="34" charset="0"/>
                <a:cs typeface="Arial" pitchFamily="34" charset="0"/>
              </a:rPr>
              <a:t>Universidade Paulista Campus Bauru         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almeidagiulia716@gmail.com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32424" y="2238327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83191" y="4918358"/>
            <a:ext cx="2594151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83191" y="5789228"/>
            <a:ext cx="2574274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3067698" y="2238327"/>
            <a:ext cx="2395940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3024040" y="7630015"/>
            <a:ext cx="1011384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25641" y="2505308"/>
            <a:ext cx="270925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CVC é um dispositivo invasivo, utilizado para administrar fármacos vesicantes, vasopressores e dieta parenteral, inserido através das veias braquial, jugular interna, subclávia, ilíaca externa e femoral comum. </a:t>
            </a:r>
            <a:r>
              <a:rPr lang="pt-BR" sz="900" baseline="30000" dirty="0">
                <a:latin typeface="Arial" pitchFamily="34" charset="0"/>
                <a:cs typeface="Arial" pitchFamily="34" charset="0"/>
              </a:rPr>
              <a:t>(1)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As principais causas de ICSRC são o contágio do sítio de inserção pela microbiota do próprio paciente, por via hematogênica e mãos dos profissionais envolvidos, além da presença de comorbidades, nutrição inadequada, tempo de permanência do CVC e local de inserção. </a:t>
            </a:r>
            <a:r>
              <a:rPr lang="pt-BR" sz="900" baseline="30000" dirty="0">
                <a:latin typeface="Arial" pitchFamily="34" charset="0"/>
                <a:cs typeface="Arial" pitchFamily="34" charset="0"/>
              </a:rPr>
              <a:t>(1-2)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 Visando a qualidade da assistência e segurança do paciente, o </a:t>
            </a:r>
            <a:r>
              <a:rPr lang="pt-BR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bundle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consiste em uma forma sistemática e continua de organizar o cuidado, através de ações e procedimentos pré-estabelecidos que devem ser realizada por todos os profissionais envolvidos.</a:t>
            </a:r>
            <a:r>
              <a:rPr lang="pt-BR" sz="900" baseline="30000" dirty="0">
                <a:latin typeface="Arial" pitchFamily="34" charset="0"/>
                <a:cs typeface="Arial" pitchFamily="34" charset="0"/>
              </a:rPr>
              <a:t>(2-3)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33595" y="5142302"/>
            <a:ext cx="25537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Identificar e descrever as intervenções que compõe o </a:t>
            </a:r>
            <a:r>
              <a:rPr lang="pt-BR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bundle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de prevenção de corrente sanguínea relacionada ao uso do cateter venoso central. </a:t>
            </a:r>
          </a:p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33595" y="6061531"/>
            <a:ext cx="2618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Revisão integrativa da literatura realizada nas bases de dados LILACS e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através dos descritores infecções relacionadas a cateter, cateterismo venoso central, controle de infecções, segurança do paciente e pacotes de assistência ao paciente buscando responder a seguinte pergunta norteadora: Quais intervenções compõe o </a:t>
            </a:r>
            <a:r>
              <a:rPr lang="pt-BR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bundle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de prevenção de infecção de corrente sanguínea relacionada ao uso do cateter venoso central?  Foram incluídos artigos primários nos idiomas português e espanhol, publicados nos últimos 10 anos (2010-2020). </a:t>
            </a: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70726" y="2509159"/>
            <a:ext cx="255376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higiene das mãos e uso de barreira máxima  foram citadas por 100% dos artigos. 40% dos estudos referiram como parte do </a:t>
            </a:r>
            <a:r>
              <a:rPr lang="pt-BR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bundle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preparo da pele com clorexidina alcoólica ou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degermante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; desinfecção dos hubs e conectores com solução alcoólica; registro das características do local de inserção e curativo e avaliação diária da necessidade de permanência e manutenção do CVC. 20% dos artigos mencionaram evitar o acesso femoral; dar preferência pela veia subclávia; inserção percutânea;  trocar a cobertura com clorexidina alcoólica a casa sete dias se filme transparente e 48 horas se gaze; limpeza diária com clorexidina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degermante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; curativo oclusivo após inserção; troca de curativo conforte rotina institucional; técnica estéril para realizar o curativo; datar e assinar o curativo e higiene das mãos nas trocas dos sistemas de infusão, administração de medicamentos, troca de curativos e coletas de sangue</a:t>
            </a: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3024040" y="5673812"/>
            <a:ext cx="2455178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59460" y="5922412"/>
            <a:ext cx="2533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Observou-se, que embora nem todas as intervenções tenham sido descritas com unanimidade nos artigos, o emprego das mesmas contribuiu na redução das taxas de incidência de ICSRC. Portanto, a implementação do </a:t>
            </a:r>
            <a:r>
              <a:rPr lang="pt-BR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bundle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na rotina das instituições possibilita que os profissionais realizem o cuidado de maneira segura e eficaz, além de reduzir custos ao prevenir infecções. Assim, conhecer as intervenções que podem o compor é o primeiro passo.</a:t>
            </a: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2CE592-E587-4387-B273-9B5F712BECE0}"/>
              </a:ext>
            </a:extLst>
          </p:cNvPr>
          <p:cNvSpPr txBox="1"/>
          <p:nvPr/>
        </p:nvSpPr>
        <p:spPr>
          <a:xfrm>
            <a:off x="4039023" y="169145"/>
            <a:ext cx="1485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PARA INDENTIFICAÇÃO </a:t>
            </a:r>
          </a:p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LIGAS, IES, NÚCLEOS, ETC...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DDC460-BF74-406B-B0B6-0CA7B95086CD}"/>
              </a:ext>
            </a:extLst>
          </p:cNvPr>
          <p:cNvSpPr txBox="1"/>
          <p:nvPr/>
        </p:nvSpPr>
        <p:spPr>
          <a:xfrm>
            <a:off x="125641" y="8001000"/>
            <a:ext cx="5366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1.	Silva MPC,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Bragato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AGC,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Zago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LB,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Nicolussi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Contim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D, Amaral JB.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Bundle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para manuseio do cateter central de inserção periférica em neonatos.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paul.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2019; 32(3):261-266. 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Llapa-Rodríguez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EO, Oliveira JLA, Melo FC, Silva GG, Mattos MCT, Junior VPM.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Inserción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de cateter venoso central: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adesión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bundle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Rev. bras.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2019; 72(3):774-779. 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3.	Silva AG, Oliveira AC. Impacto da implementação dos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bundles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na redução das infecções da corrente sanguínea: uma revisão integrativa. Texto contexto –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2018; 27(1):e3540016. </a:t>
            </a: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542</Words>
  <Application>Microsoft Office PowerPoint</Application>
  <PresentationFormat>Apresentação na tela (16:10)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User</cp:lastModifiedBy>
  <cp:revision>13</cp:revision>
  <dcterms:created xsi:type="dcterms:W3CDTF">2018-11-18T15:06:20Z</dcterms:created>
  <dcterms:modified xsi:type="dcterms:W3CDTF">2021-10-09T13:03:23Z</dcterms:modified>
</cp:coreProperties>
</file>