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50" autoAdjust="0"/>
  </p:normalViewPr>
  <p:slideViewPr>
    <p:cSldViewPr snapToGrid="0">
      <p:cViewPr>
        <p:scale>
          <a:sx n="99" d="100"/>
          <a:sy n="99" d="100"/>
        </p:scale>
        <p:origin x="2582" y="-1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E87A-D9B4-45F2-8626-7FE31DCFB792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1143000"/>
            <a:ext cx="1930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9C98-BF24-4B47-9DA4-0CC131ACB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89C98-BF24-4B47-9DA4-0CC131ACBF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A CONSTRUÇÃO DO JOGO PARA ORIENTAÇÕES DE PACIENTES SUBMETIDOS À ARTROPLASTIA DE QUADRIL E FAMILIARES.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538695"/>
            <a:ext cx="535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r>
              <a:rPr lang="pt-BR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Isabelle Christine Nunes de Carvalho¹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Ana Cristina Silva Pinto²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Universidade Federal do Estado do Rio de Janeiro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isa.cnc29@gmail.com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11455" y="2129118"/>
            <a:ext cx="108085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68589" y="4506031"/>
            <a:ext cx="124661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31027" y="5996156"/>
            <a:ext cx="2168289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47488" y="2129118"/>
            <a:ext cx="137160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51813" y="2382484"/>
            <a:ext cx="27092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 </a:t>
            </a:r>
            <a:r>
              <a:rPr lang="pt-BR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Artroplastia</a:t>
            </a:r>
            <a:r>
              <a:rPr lang="pt-BR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Total de Quadril é considerada uma cirurgia complexa que realiza a troca da articulação por uma prótese associada ao aumento da expectativa de vida. Onde seus objetivos são: alívio da dor, melhora na da capacidade funcional, restauração da mobilidade do paciente e melhora na qualidade de vida. (VITAL </a:t>
            </a:r>
            <a:r>
              <a:rPr lang="pt-BR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al., </a:t>
            </a:r>
            <a:r>
              <a:rPr lang="pt-BR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2018)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Considera-se que o planejamento cirúrgico com abordagem educacional é um fator determinante para a eficácia e eficiência do procedimento cirúrgico. Sendo assim, o jogo digital visa facilitar as orientações e esclarecimentos indispensáveis, no pós-operatório.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97264" y="6192661"/>
            <a:ext cx="26183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	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Realizou-se uma revisão integrativa, conforme etapas descritas por autores². As bases utilizadas foram: CINAHL, WEB OF SCIENCE, SCOPUS e MEDLINE, acesso no portal Periódicos da Capes. Amostra composta após cruzamento dos termos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Arthroplasty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Hip”,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Assessment” e aplicação dos critérios de exclusão. Utilizados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dscritores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Ciências da Saúde (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Decs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):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Arthroplasty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Hip”,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Assessment” combinados com os operadores booleanos “AND” e “OR”. Utilizou-se seis etapas para construção do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jogo³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-10972" y="8231832"/>
            <a:ext cx="554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¹ Vital ICO, Cameron LE, Cunha TR, Santos CI. Informação como instrumento da assistência ao paciente submetido à cirurgia ortopédica.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Cogitare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Enfermagem [Internet]. 2018; 23(1):01-08. Disponível em:</a:t>
            </a:r>
          </a:p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² Mendes KDS, Silveira RCCP, Galvão CM. Revisão integrativa: método de pesquisa para a incorporação de evidências na saúde e na enfermagem. Texto Contexto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[Internet]. 2008;17(4):758-764. Disponível em: ttps://www.scielo.br/j/tce/a/XzFkq6tjWs4wHNqNjKJLkXQ/?lang=pt .</a:t>
            </a:r>
          </a:p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³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Coluci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MZO, Alexandre NMC, Milani D. Construção de instrumentos de medida na área da saúde. Ciênc. saúde coletiva [Internet].2015;20(3): 925-936. Disponível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em:http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://www.scielo.br/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scielo.php?script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sci_arttext&amp;pid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=S1413-81232015000300925.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95791" y="6488731"/>
            <a:ext cx="1813116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50339" y="6858467"/>
            <a:ext cx="2511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As tecnologias educacionais, por meio dos jogos digitais, possuem potencial inovador pelo fato de proporcionar interação e participação dos pacientes e familiares com a equipe de saúde, visando a prevenção de eventos adversos que apresentam risco de complicação no pós-operatório de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artroplastia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quadril.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87169A5-4DC5-4C86-B107-91B2C0F58345}"/>
              </a:ext>
            </a:extLst>
          </p:cNvPr>
          <p:cNvSpPr txBox="1"/>
          <p:nvPr/>
        </p:nvSpPr>
        <p:spPr>
          <a:xfrm>
            <a:off x="53612" y="4692383"/>
            <a:ext cx="27056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Identificar na literatura as demandas de cuidados de pós-operatório para pacientes submetidos à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artroplastia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quadril e seus familiares; 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Construir o conteúdo de um protótipo de jogo digital sobre orientações dos cuidados de pós-operatório para pacientes submetidos à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artroplastia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quadril e seus familiares, à luz do autocuidado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2ACD1D-9FB4-4D01-92FD-E3572B21BB7A}"/>
              </a:ext>
            </a:extLst>
          </p:cNvPr>
          <p:cNvSpPr txBox="1"/>
          <p:nvPr/>
        </p:nvSpPr>
        <p:spPr>
          <a:xfrm>
            <a:off x="2950339" y="2328636"/>
            <a:ext cx="257556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Emergiram da busca demandas como: situações de vida diária, onde é necessário desenvolver competências, consciência corporal para retorno ao seu cotidiano com as adaptações necessárias ao procedimento e que impactam diretamente em sua autonomia e autocuidado.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Onde a construção deste protótipo vem facilitar trocas entre enfermeiro pacientes e familiares para trabalhar os temas: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ambiente adequado e seguro, evitando quedas acidentais;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As adaptações de hábitos diários também como uma medida protetiva no sentido de evitar complicações como luxação;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utilização e o manejo das órteses;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adoção de posições pelo corpo nas situações da vida cotidiana, visando cuidar da angulação que o quadril faz em relação ao joelho.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	A construção deste protótipo de jogo vem como uma proposta de ferramenta educativa visando o autocuidado e a melhora no processo de orientação, tornando-os acessíveis ao maior número pacientes, familiares e cuidadores. Promovendo boas práticas com adoção de tecnologias inovadoras através da mediação do enfermeiro.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685</Words>
  <Application>Microsoft Office PowerPoint</Application>
  <PresentationFormat>Apresentação na tela (16:10)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Isabelle Carvalho</cp:lastModifiedBy>
  <cp:revision>14</cp:revision>
  <dcterms:created xsi:type="dcterms:W3CDTF">2018-11-18T15:06:20Z</dcterms:created>
  <dcterms:modified xsi:type="dcterms:W3CDTF">2021-11-24T00:25:39Z</dcterms:modified>
</cp:coreProperties>
</file>