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-2382" y="942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rcelepadula@usp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892365"/>
            <a:ext cx="53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DETERMINANTES SOCIOECONÔMICOS DE ENVELHECIMENTO ATIVO E SUA RELAÇÃO COM OS OBJETIVOS DE DESENVOLVIMENTO SUSTENTÁVEL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78583"/>
            <a:ext cx="533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Marcele </a:t>
            </a:r>
            <a:r>
              <a:rPr lang="pt-B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Pescuma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Capeletti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 Padula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Melissa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Messias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Arthur Meira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Jambeiro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Daniele Vieira dos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Santos¹, </a:t>
            </a:r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Renata Eloah de Lucena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Ferretti-Rebustini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 – Escola de Enfermagem da Universidade de São Paulo (EEUSP)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marcelepadula@usp.br</a:t>
            </a:r>
            <a:r>
              <a:rPr lang="pt-BR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10" cy="5890925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2" y="223832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04038" y="4834077"/>
            <a:ext cx="258045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33595" y="5915795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69376" y="2238327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8204657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92702" y="2504966"/>
            <a:ext cx="2709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envelhecimento ativo depende de uma diversidade de fatores “determinantes”, dentre os quais os socioeconômicos como renda, proteção social e trabalho. Os idosos devem ser reconhecidos como agentes ativos do desenvolvimento social para alcançar resultados transformadores, inclusivos e sustentáveis. Para garantir o progresso na implementação dos Objetivos de Desenvolvimento Sustentável (ODS), é imprescindível se preparar para as transformações econômicas e sociais associadas ao envelhecimento e à velhice. Até o momento não foram identificados estudos que analisassem a relação entre os determinantes socioeconômicos de envelhecimento ativo e os ODS. 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04037" y="5161779"/>
            <a:ext cx="2580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quais são os ODS mais fortemente relacionados com os determinantes socioeconômicos de envelhecimento ativo</a:t>
            </a:r>
            <a:r>
              <a:rPr lang="pt-BR" sz="900" dirty="0"/>
              <a:t>. 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42716" y="6190755"/>
            <a:ext cx="2618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Por meio de “mapeamento cruzado” foram identificados os conceitos de cada determinante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socioeconômico, sendo eles:</a:t>
            </a:r>
          </a:p>
          <a:p>
            <a:pPr algn="just"/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pt-BR" sz="9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9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roteção </a:t>
            </a:r>
            <a:r>
              <a:rPr lang="pt-BR" sz="900" b="1" i="1" dirty="0">
                <a:latin typeface="Arial" panose="020B0604020202020204" pitchFamily="34" charset="0"/>
                <a:cs typeface="Arial" panose="020B0604020202020204" pitchFamily="34" charset="0"/>
              </a:rPr>
              <a:t>social e </a:t>
            </a:r>
            <a:endParaRPr lang="pt-BR" sz="9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Estes conceitos foram  comparados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com as definições padronizadas dos 17 ODS, de modo a verificar qual/quais deles estava(m) mais alinhado(s) aos determinantes analisados.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9377" y="2469159"/>
            <a:ext cx="24978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análise dos três determinantes indicou que os ODS mais relacionados com os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determinantes socioeconômicos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relacionados ao envelhecimento ativo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são:</a:t>
            </a:r>
          </a:p>
          <a:p>
            <a:pPr algn="just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ODS 1 – Erradicação da pobreza </a:t>
            </a:r>
          </a:p>
          <a:p>
            <a:pPr algn="just"/>
            <a:r>
              <a:rPr lang="pt-BR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ODS 8 – Trabalho decente e crescimento econômico</a:t>
            </a:r>
            <a:endParaRPr lang="pt-B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dirty="0"/>
          </a:p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Idosos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com baixa renda tem seu acesso restrito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alimentos nutritivos, moradia adequada e cuidados de saúde, assim como idosos com pouco acesso aos mecanismos de proteção social apresentam maior vulnerabilidade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Esses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2 fatores estão relacionados ao ODS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 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falta de oportunidades de trabalho digno restringe a participação ativa e produtiva na sociedade, o que está relacionado ao ODS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426013"/>
            <a:ext cx="5540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WHO - World Health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Envelhecimento Ativo: uma política de saúde. Brasília: Organização Pan-Americana da Saúde, 2005. 60p.</a:t>
            </a:r>
            <a:b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Equipe de País das Nações Unidas no Brasil – Brasília, DF, 2022. Disponível em: https://brasil.un.org/pt-br/sdgs acesso em 28/04/2022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0" y="2089417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69376" y="6238542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22124" y="6444140"/>
            <a:ext cx="25700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erradicação da pobreza e o trabalho decente/crescimento econômico são os ODS mais relacionados com os determinantes socioeconômicos de envelhecimento ativo.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partir desse mapeamento, estudos que analisem o impacto das ações relacionadas com as metas para o alcance dos ODS 1 e 8 são necessários de modo a verificar em que medida fomentam melhorias no controle dos determinantes socioeconômicos de envelhecimento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ativo.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0" descr="C:\Users\enc\AppData\Local\Microsoft\Windows\Temporary Internet Files\Content.IE5\LJ57XKXJ\ambiente-de-trabalho-apresentacao-area-de-trabalho-comodo-1181615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06" y="4207077"/>
            <a:ext cx="98280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97" y="3325826"/>
            <a:ext cx="982830" cy="5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426</Words>
  <Application>Microsoft Office PowerPoint</Application>
  <PresentationFormat>Apresentação na tela (16:10)</PresentationFormat>
  <Paragraphs>36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ENC Micros ENC</cp:lastModifiedBy>
  <cp:revision>23</cp:revision>
  <dcterms:created xsi:type="dcterms:W3CDTF">2018-11-18T15:06:20Z</dcterms:created>
  <dcterms:modified xsi:type="dcterms:W3CDTF">2022-08-08T12:29:12Z</dcterms:modified>
</cp:coreProperties>
</file>