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12/10/2021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1027" y="936573"/>
            <a:ext cx="5445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1200" b="1" dirty="0">
                <a:solidFill>
                  <a:srgbClr val="006633"/>
                </a:solidFill>
                <a:latin typeface="Arial" panose="020B0604020202020204"/>
                <a:cs typeface="Arial" panose="020B0604020202020204"/>
                <a:sym typeface="+mn-ea"/>
              </a:rPr>
              <a:t>INTERVENÇÃO COMUNITÁRIA À LUZ DAS PRÁTICAS EDUCATIVAS COMO FORMA DE TRANSFORMAÇÃO DA QUALIDADE DE VIDA DE UMA COMUNIDADE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45660" y="1485990"/>
            <a:ext cx="535861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Karla Cristina Walter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;  Aliete Cristina Gomes Dias Pedrosa da Cunha Oliveira; 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Joaquim Luís Medeiros Alcoforado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Centro de  Estudos Interdisciplinares (CEIS20- COIMBRA - PORTUGAL) </a:t>
            </a:r>
          </a:p>
          <a:p>
            <a:pPr algn="ctr"/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karlacris.walter@gmail.com</a:t>
            </a: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2853902" y="2169042"/>
            <a:ext cx="3598" cy="58319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32424" y="2238327"/>
            <a:ext cx="2528639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6912" y="4259525"/>
            <a:ext cx="2594151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67951" y="5247775"/>
            <a:ext cx="2574274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067698" y="2238327"/>
            <a:ext cx="2395940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32317" y="7800986"/>
            <a:ext cx="908250" cy="200055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7222" y="2468665"/>
            <a:ext cx="2709250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Font typeface="Wingdings" panose="05000000000000000000" charset="0"/>
              <a:buNone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As ações  comunitárias, de forma geral, tem como foco principal  criar condições que permitam melhorar as condições de  vida das populações, aumentando o seu bem-estar e buscando minimizar problemas sociais detectados.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É imperioso legitimar o papel do indivíduo, dos grupos e da comunidade na construção de ambientes propícios à saúde tanto individual como coletiva, e a sua intervenção social traduz-se claramente numa necessidade que é preciso promover e incentivar (TAVARES, 2018).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indent="0" algn="just">
              <a:buFont typeface="Wingdings" panose="05000000000000000000" charset="0"/>
              <a:buNone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20989" y="4524269"/>
            <a:ext cx="25537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Problematizar as potencialidades da intervenção comunitária em projetos sociais afim de buscar qualificações nas ações e melhorar a qualidade de vida da população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61766" y="5557025"/>
            <a:ext cx="2618347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Font typeface="Wingdings" panose="05000000000000000000" charset="0"/>
              <a:buNone/>
            </a:pP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Trata-se de uma Revisão Integrativa (RI) da literatura científica, obtida por meio da síntese de estudos publicados anteriormente, com objetivo de promover a análise crítica e reflexiva dos resultados encontrados, propiciando conhecimento amplo sobre o tema em discutido (MENDES; SILVEIRA; GALVÃO, 2008).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A busca dos artigos deu-se através dos descritores. A seguir, realizou-se a leitura dos resumos dos trabalhos encontrados, sendo incluídos na amostra os artigos que tratavam do tema central da pesquisa, publicados na língua portuguesa e ingleza, no período de 2015 a 2020, que estejam disponíveis online, na íntegra e gratuitos. </a:t>
            </a:r>
            <a:endParaRPr lang="en-US" sz="900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indent="0" algn="just">
              <a:buFont typeface="Wingdings" panose="05000000000000000000" charset="0"/>
              <a:buNone/>
            </a:pPr>
            <a:endParaRPr lang="en-US" sz="900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969376" y="2469159"/>
            <a:ext cx="2553769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Font typeface="Wingdings" panose="05000000000000000000" charset="0"/>
              <a:buNone/>
            </a:pP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Foram encontradas as referências nas bases de dados por seleção de títulos, foram incluídos 20 pesquisas que contemplam o tema.</a:t>
            </a:r>
            <a:endParaRPr lang="en-US" sz="900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indent="0" algn="just">
              <a:buFont typeface="Wingdings" panose="05000000000000000000" charset="0"/>
              <a:buNone/>
            </a:pP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A educação é um componente primordial para o progresso da comunidade, e o seu papel na formação de cidadãos é inquestionável, portanto, é necessário um processo educativo plausível, que participe os setores da sociedade, para que a cidadania seja construída e consolidada. Pode-se ainda há tamanha abrangência e importância da educação promover condições favoráveis à integração sócio-familiar, econômica e cultural, evitando a marginalização; incentivar e promover a autonomia, através da participação ativa na comunidade.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A participação não pode ser uma participação passiva e nem parcial. O conhecimento exige uma presença do sujeito no mundo e com o mundo. Requer uma ação transformadora sobre a realidade, uma curiosidade constante. </a:t>
            </a:r>
            <a:endParaRPr lang="en-US" sz="900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indent="0" algn="just">
              <a:buFont typeface="Wingdings" panose="05000000000000000000" charset="0"/>
              <a:buNone/>
            </a:pPr>
            <a:r>
              <a:rPr lang="pt-B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N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o processo de aprendizagem só aprende mesmo aquele que se apropria do aprendido (FREIRE, 1977).</a:t>
            </a:r>
            <a:endParaRPr lang="en-US" sz="900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indent="0" algn="just">
              <a:buFont typeface="Wingdings" panose="05000000000000000000" charset="0"/>
              <a:buNone/>
            </a:pPr>
            <a:endParaRPr lang="en-US" sz="900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indent="0" algn="just">
              <a:buFont typeface="Wingdings" panose="05000000000000000000" charset="0"/>
              <a:buNone/>
            </a:pP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30810" y="8039100"/>
            <a:ext cx="27457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Amâncio, Cristhiane. Educação popular e intervenção comunitária: contribuições para a reflexão sobre empoderamento. Reunião anual da ANPED, v. 27, p. 17, 2004.</a:t>
            </a:r>
            <a:endParaRPr lang="en-US" sz="500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algn="just"/>
            <a:r>
              <a:rPr lang="en-US" sz="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De Freitas, M. D. F. Q. (2014). Expansão das práticas de intervenção comunitária: Que horizontes para a psicologia social comunitária?. Repensar la psicología y lo comunitario en América Latina, 47.g Mendes, K.D.S, Silveira, R.C.C.P, Galvão, C.M. Revisão Integrativa: método de pesquisa para a incorporação de evidências na saúde e na Enfermagem. Texto Contexto Enferm. Florianópolis, v. 17, n. 4, p. 758-64, 2008.</a:t>
            </a:r>
            <a:endParaRPr lang="en-US" sz="500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algn="just"/>
            <a:r>
              <a:rPr lang="pt-BR" altLang="en-US" sz="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- </a:t>
            </a:r>
            <a:r>
              <a:rPr lang="en-US" sz="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Organização Mundial de Saúde. (1986). 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3067939" y="5959506"/>
            <a:ext cx="2455178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3067469" y="6147480"/>
            <a:ext cx="2533781" cy="272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Font typeface="Wingdings" panose="05000000000000000000" charset="0"/>
              <a:buNone/>
            </a:pP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A intervenção comunitária é uma ação que tem por bem criar condições que permitam melhoraria de vida das pessoas, da comunidade, aumentando o seu bem-estar oferecendo condições para tal.</a:t>
            </a:r>
            <a:endParaRPr lang="en-US" sz="900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indent="0" algn="just">
              <a:buFont typeface="Wingdings" panose="05000000000000000000" charset="0"/>
              <a:buNone/>
            </a:pP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É nítido a necessidade que temos de aprimorar nossas práticas e/ou ações no que diz respeito às intervenções comunitárias, principalmente quando falamos na educação não-formal. Há muitos paradigmas a serem quebrados, mas temos que acreditar que esse é o caminho para uma melhor condição de vida.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  <a:sym typeface="+mn-ea"/>
              </a:rPr>
              <a:t>Dar a população condições para que tenham meios para subsidiar sua melhoria e evolução de vida, pode ser se já não é, o melhor caminho para transformarmos nossa sociedade através da educação.</a:t>
            </a:r>
            <a:endParaRPr lang="en-US" sz="900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indent="0" algn="just">
              <a:buFont typeface="Wingdings" panose="05000000000000000000" charset="0"/>
              <a:buNone/>
            </a:pP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039023" y="169145"/>
            <a:ext cx="1485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PARA INDENTIFICAÇÃO </a:t>
            </a:r>
          </a:p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LIGAS, IES, NÚCLEOS, ETC...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695</Words>
  <Application>Microsoft Office PowerPoint</Application>
  <PresentationFormat>Apresentação na tela (16:10)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Conta da Microsoft</cp:lastModifiedBy>
  <cp:revision>13</cp:revision>
  <dcterms:created xsi:type="dcterms:W3CDTF">2018-11-18T15:06:00Z</dcterms:created>
  <dcterms:modified xsi:type="dcterms:W3CDTF">2021-10-12T16:24:51Z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1E5E37B20696482A9071533AE8E705AF</vt:lpwstr>
  </property>
  <property fmtid="{D5CDD505-2E9C-101B-9397-08002B2CF9AE}" pid="3" name="KSOProductBuildVer">
    <vt:lpwstr>1033-11.2.0.10296</vt:lpwstr>
  </property>
</Properties>
</file>