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91" r:id="rId2"/>
  </p:sldMasterIdLst>
  <p:sldIdLst>
    <p:sldId id="256" r:id="rId3"/>
  </p:sldIdLst>
  <p:sldSz cx="5145088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0" d="100"/>
          <a:sy n="120" d="100"/>
        </p:scale>
        <p:origin x="-1584" y="2760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>
            <a:off x="3237526" y="4891022"/>
            <a:ext cx="1506221" cy="82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86648" y="2177334"/>
            <a:ext cx="3757028" cy="3064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5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title" hasCustomPrompt="1"/>
          </p:nvPr>
        </p:nvSpPr>
        <p:spPr>
          <a:xfrm>
            <a:off x="600092" y="2820756"/>
            <a:ext cx="3944905" cy="2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200"/>
              <a:buNone/>
              <a:defRPr sz="8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200"/>
              <a:buNone/>
              <a:defRPr sz="8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200"/>
              <a:buNone/>
              <a:defRPr sz="8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200"/>
              <a:buNone/>
              <a:defRPr sz="8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200"/>
              <a:buNone/>
              <a:defRPr sz="8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200"/>
              <a:buNone/>
              <a:defRPr sz="8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200"/>
              <a:buNone/>
              <a:defRPr sz="8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200"/>
              <a:buNone/>
              <a:defRPr sz="82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1" name="Google Shape;61;p11"/>
          <p:cNvSpPr txBox="1">
            <a:spLocks noGrp="1"/>
          </p:cNvSpPr>
          <p:nvPr>
            <p:ph type="subTitle" idx="1"/>
          </p:nvPr>
        </p:nvSpPr>
        <p:spPr>
          <a:xfrm>
            <a:off x="1275284" y="5071001"/>
            <a:ext cx="2594488" cy="747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grpSp>
        <p:nvGrpSpPr>
          <p:cNvPr id="2" name="Google Shape;62;p11"/>
          <p:cNvGrpSpPr/>
          <p:nvPr/>
        </p:nvGrpSpPr>
        <p:grpSpPr>
          <a:xfrm flipH="1">
            <a:off x="-471495" y="7049867"/>
            <a:ext cx="3801370" cy="3155733"/>
            <a:chOff x="2567420" y="-145000"/>
            <a:chExt cx="6755906" cy="1775100"/>
          </a:xfrm>
        </p:grpSpPr>
        <p:sp>
          <p:nvSpPr>
            <p:cNvPr id="63" name="Google Shape;63;p11"/>
            <p:cNvSpPr/>
            <p:nvPr/>
          </p:nvSpPr>
          <p:spPr>
            <a:xfrm flipH="1">
              <a:off x="2567420" y="-144025"/>
              <a:ext cx="1775100" cy="1773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1"/>
            <p:cNvSpPr/>
            <p:nvPr/>
          </p:nvSpPr>
          <p:spPr>
            <a:xfrm flipH="1">
              <a:off x="7548225" y="-145000"/>
              <a:ext cx="1775100" cy="17751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1"/>
            <p:cNvSpPr/>
            <p:nvPr/>
          </p:nvSpPr>
          <p:spPr>
            <a:xfrm flipH="1">
              <a:off x="6660626" y="-144025"/>
              <a:ext cx="1775100" cy="1773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1"/>
            <p:cNvSpPr/>
            <p:nvPr/>
          </p:nvSpPr>
          <p:spPr>
            <a:xfrm flipH="1">
              <a:off x="5339402" y="-144025"/>
              <a:ext cx="1775100" cy="177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1"/>
            <p:cNvSpPr/>
            <p:nvPr/>
          </p:nvSpPr>
          <p:spPr>
            <a:xfrm flipH="1">
              <a:off x="3719945" y="-144025"/>
              <a:ext cx="1775100" cy="17733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11"/>
          <p:cNvSpPr/>
          <p:nvPr/>
        </p:nvSpPr>
        <p:spPr>
          <a:xfrm>
            <a:off x="4339888" y="7051600"/>
            <a:ext cx="998802" cy="315253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69;p11"/>
          <p:cNvGrpSpPr/>
          <p:nvPr/>
        </p:nvGrpSpPr>
        <p:grpSpPr>
          <a:xfrm>
            <a:off x="1815211" y="-967733"/>
            <a:ext cx="3801370" cy="3155733"/>
            <a:chOff x="2567420" y="-145000"/>
            <a:chExt cx="6755906" cy="1775100"/>
          </a:xfrm>
        </p:grpSpPr>
        <p:sp>
          <p:nvSpPr>
            <p:cNvPr id="70" name="Google Shape;70;p11"/>
            <p:cNvSpPr/>
            <p:nvPr/>
          </p:nvSpPr>
          <p:spPr>
            <a:xfrm flipH="1">
              <a:off x="2567420" y="-144025"/>
              <a:ext cx="1775100" cy="1773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1"/>
            <p:cNvSpPr/>
            <p:nvPr/>
          </p:nvSpPr>
          <p:spPr>
            <a:xfrm flipH="1">
              <a:off x="7548225" y="-145000"/>
              <a:ext cx="1775100" cy="17751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6660626" y="-144025"/>
              <a:ext cx="1775100" cy="177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>
              <a:off x="5339402" y="-144025"/>
              <a:ext cx="1775100" cy="177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flipH="1">
              <a:off x="3719945" y="-144025"/>
              <a:ext cx="1775100" cy="17733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Google Shape;75;p11"/>
          <p:cNvSpPr/>
          <p:nvPr/>
        </p:nvSpPr>
        <p:spPr>
          <a:xfrm flipH="1">
            <a:off x="-169776" y="-966000"/>
            <a:ext cx="998802" cy="315253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subTitle" idx="1"/>
          </p:nvPr>
        </p:nvSpPr>
        <p:spPr>
          <a:xfrm>
            <a:off x="405294" y="2890713"/>
            <a:ext cx="1342990" cy="12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hasCustomPrompt="1"/>
          </p:nvPr>
        </p:nvSpPr>
        <p:spPr>
          <a:xfrm>
            <a:off x="401324" y="2260852"/>
            <a:ext cx="293209" cy="8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2"/>
          </p:nvPr>
        </p:nvSpPr>
        <p:spPr>
          <a:xfrm>
            <a:off x="405294" y="3897756"/>
            <a:ext cx="1342314" cy="1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3" hasCustomPrompt="1"/>
          </p:nvPr>
        </p:nvSpPr>
        <p:spPr>
          <a:xfrm>
            <a:off x="1827741" y="2260852"/>
            <a:ext cx="293209" cy="8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title" idx="4" hasCustomPrompt="1"/>
          </p:nvPr>
        </p:nvSpPr>
        <p:spPr>
          <a:xfrm>
            <a:off x="3254159" y="2260852"/>
            <a:ext cx="293209" cy="834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5" hasCustomPrompt="1"/>
          </p:nvPr>
        </p:nvSpPr>
        <p:spPr>
          <a:xfrm>
            <a:off x="400775" y="5442274"/>
            <a:ext cx="293209" cy="834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6"/>
          </p:nvPr>
        </p:nvSpPr>
        <p:spPr>
          <a:xfrm>
            <a:off x="1831712" y="2890784"/>
            <a:ext cx="1342990" cy="12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7"/>
          </p:nvPr>
        </p:nvSpPr>
        <p:spPr>
          <a:xfrm>
            <a:off x="1832938" y="3897756"/>
            <a:ext cx="1341808" cy="1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8"/>
          </p:nvPr>
        </p:nvSpPr>
        <p:spPr>
          <a:xfrm>
            <a:off x="3258132" y="2863748"/>
            <a:ext cx="1342990" cy="12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9"/>
          </p:nvPr>
        </p:nvSpPr>
        <p:spPr>
          <a:xfrm>
            <a:off x="3259316" y="3909268"/>
            <a:ext cx="1341808" cy="1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13"/>
          </p:nvPr>
        </p:nvSpPr>
        <p:spPr>
          <a:xfrm>
            <a:off x="405927" y="6072313"/>
            <a:ext cx="1342990" cy="11797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4"/>
          </p:nvPr>
        </p:nvSpPr>
        <p:spPr>
          <a:xfrm>
            <a:off x="405925" y="7090672"/>
            <a:ext cx="1342314" cy="1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5"/>
          </p:nvPr>
        </p:nvSpPr>
        <p:spPr>
          <a:xfrm>
            <a:off x="405294" y="804134"/>
            <a:ext cx="4037746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title" idx="16" hasCustomPrompt="1"/>
          </p:nvPr>
        </p:nvSpPr>
        <p:spPr>
          <a:xfrm>
            <a:off x="1827741" y="5442251"/>
            <a:ext cx="293209" cy="8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idx="17" hasCustomPrompt="1"/>
          </p:nvPr>
        </p:nvSpPr>
        <p:spPr>
          <a:xfrm>
            <a:off x="3254164" y="5442267"/>
            <a:ext cx="295066" cy="834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3" name="Google Shape;93;p13"/>
          <p:cNvSpPr txBox="1">
            <a:spLocks noGrp="1"/>
          </p:cNvSpPr>
          <p:nvPr>
            <p:ph type="subTitle" idx="18"/>
          </p:nvPr>
        </p:nvSpPr>
        <p:spPr>
          <a:xfrm>
            <a:off x="1831714" y="6098752"/>
            <a:ext cx="1343496" cy="11797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9"/>
          </p:nvPr>
        </p:nvSpPr>
        <p:spPr>
          <a:xfrm>
            <a:off x="1832389" y="7079154"/>
            <a:ext cx="1342314" cy="1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ubTitle" idx="20"/>
          </p:nvPr>
        </p:nvSpPr>
        <p:spPr>
          <a:xfrm>
            <a:off x="3258132" y="6072311"/>
            <a:ext cx="1342990" cy="11797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21"/>
          </p:nvPr>
        </p:nvSpPr>
        <p:spPr>
          <a:xfrm>
            <a:off x="3259316" y="7090667"/>
            <a:ext cx="1341808" cy="1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 flipH="1">
            <a:off x="-85143" y="8513820"/>
            <a:ext cx="390439" cy="12336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3"/>
          <p:cNvSpPr/>
          <p:nvPr/>
        </p:nvSpPr>
        <p:spPr>
          <a:xfrm flipH="1">
            <a:off x="107092" y="8513820"/>
            <a:ext cx="390439" cy="12336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3"/>
          <p:cNvSpPr/>
          <p:nvPr/>
        </p:nvSpPr>
        <p:spPr>
          <a:xfrm flipH="1">
            <a:off x="305298" y="8513820"/>
            <a:ext cx="390439" cy="12336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3"/>
          <p:cNvSpPr/>
          <p:nvPr/>
        </p:nvSpPr>
        <p:spPr>
          <a:xfrm flipH="1">
            <a:off x="497530" y="8513820"/>
            <a:ext cx="390439" cy="12336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3"/>
          <p:cNvSpPr/>
          <p:nvPr/>
        </p:nvSpPr>
        <p:spPr>
          <a:xfrm flipH="1">
            <a:off x="4700047" y="696398"/>
            <a:ext cx="390439" cy="12336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3"/>
          <p:cNvSpPr/>
          <p:nvPr/>
        </p:nvSpPr>
        <p:spPr>
          <a:xfrm flipH="1">
            <a:off x="4892278" y="696398"/>
            <a:ext cx="390439" cy="12336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3"/>
          <p:cNvSpPr/>
          <p:nvPr/>
        </p:nvSpPr>
        <p:spPr>
          <a:xfrm flipH="1">
            <a:off x="4501845" y="696398"/>
            <a:ext cx="390439" cy="12336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3"/>
          <p:cNvSpPr/>
          <p:nvPr/>
        </p:nvSpPr>
        <p:spPr>
          <a:xfrm flipH="1">
            <a:off x="4266985" y="696398"/>
            <a:ext cx="390439" cy="1233600"/>
          </a:xfrm>
          <a:prstGeom prst="ellipse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2227076" y="7437334"/>
            <a:ext cx="2516671" cy="747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107" name="Google Shape;107;p14"/>
          <p:cNvSpPr txBox="1">
            <a:spLocks noGrp="1"/>
          </p:cNvSpPr>
          <p:nvPr>
            <p:ph type="subTitle" idx="1"/>
          </p:nvPr>
        </p:nvSpPr>
        <p:spPr>
          <a:xfrm>
            <a:off x="2227076" y="4259155"/>
            <a:ext cx="2516671" cy="29578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4698424" y="7834994"/>
            <a:ext cx="537803" cy="1697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-338099" y="960622"/>
            <a:ext cx="998802" cy="3152533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title" hasCustomPrompt="1"/>
          </p:nvPr>
        </p:nvSpPr>
        <p:spPr>
          <a:xfrm>
            <a:off x="405294" y="4956711"/>
            <a:ext cx="401243" cy="10730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1"/>
          </p:nvPr>
        </p:nvSpPr>
        <p:spPr>
          <a:xfrm>
            <a:off x="603594" y="6998400"/>
            <a:ext cx="1422326" cy="1186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title" idx="2"/>
          </p:nvPr>
        </p:nvSpPr>
        <p:spPr>
          <a:xfrm>
            <a:off x="603594" y="5950667"/>
            <a:ext cx="1861718" cy="1149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114" name="Google Shape;114;p15"/>
          <p:cNvSpPr/>
          <p:nvPr/>
        </p:nvSpPr>
        <p:spPr>
          <a:xfrm flipH="1">
            <a:off x="992106" y="803456"/>
            <a:ext cx="1172499" cy="3700800"/>
          </a:xfrm>
          <a:prstGeom prst="ellipse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5"/>
          <p:cNvSpPr/>
          <p:nvPr/>
        </p:nvSpPr>
        <p:spPr>
          <a:xfrm flipH="1">
            <a:off x="4303961" y="801422"/>
            <a:ext cx="1172499" cy="370453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5"/>
          <p:cNvSpPr/>
          <p:nvPr/>
        </p:nvSpPr>
        <p:spPr>
          <a:xfrm flipH="1">
            <a:off x="3503895" y="803456"/>
            <a:ext cx="1172499" cy="3700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5"/>
          <p:cNvSpPr/>
          <p:nvPr/>
        </p:nvSpPr>
        <p:spPr>
          <a:xfrm flipH="1">
            <a:off x="2627560" y="803456"/>
            <a:ext cx="1172499" cy="3700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5"/>
          <p:cNvSpPr/>
          <p:nvPr/>
        </p:nvSpPr>
        <p:spPr>
          <a:xfrm flipH="1">
            <a:off x="1753333" y="803456"/>
            <a:ext cx="1172499" cy="3700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405294" y="804134"/>
            <a:ext cx="43345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subTitle" idx="1"/>
          </p:nvPr>
        </p:nvSpPr>
        <p:spPr>
          <a:xfrm>
            <a:off x="562519" y="5329845"/>
            <a:ext cx="1194781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2"/>
          </p:nvPr>
        </p:nvSpPr>
        <p:spPr>
          <a:xfrm>
            <a:off x="562561" y="5869623"/>
            <a:ext cx="1194781" cy="16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subTitle" idx="3"/>
          </p:nvPr>
        </p:nvSpPr>
        <p:spPr>
          <a:xfrm>
            <a:off x="1941843" y="5329845"/>
            <a:ext cx="1194781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subTitle" idx="4"/>
          </p:nvPr>
        </p:nvSpPr>
        <p:spPr>
          <a:xfrm>
            <a:off x="1941848" y="5869623"/>
            <a:ext cx="1194781" cy="16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25" name="Google Shape;125;p16"/>
          <p:cNvSpPr txBox="1">
            <a:spLocks noGrp="1"/>
          </p:cNvSpPr>
          <p:nvPr>
            <p:ph type="subTitle" idx="5"/>
          </p:nvPr>
        </p:nvSpPr>
        <p:spPr>
          <a:xfrm>
            <a:off x="3321132" y="5329845"/>
            <a:ext cx="1194781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subTitle" idx="6"/>
          </p:nvPr>
        </p:nvSpPr>
        <p:spPr>
          <a:xfrm>
            <a:off x="3321138" y="5869623"/>
            <a:ext cx="1194781" cy="16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27" name="Google Shape;127;p16"/>
          <p:cNvSpPr txBox="1">
            <a:spLocks noGrp="1"/>
          </p:cNvSpPr>
          <p:nvPr>
            <p:ph type="title" idx="7" hasCustomPrompt="1"/>
          </p:nvPr>
        </p:nvSpPr>
        <p:spPr>
          <a:xfrm>
            <a:off x="884017" y="2974734"/>
            <a:ext cx="551814" cy="10730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28" name="Google Shape;128;p16"/>
          <p:cNvSpPr txBox="1">
            <a:spLocks noGrp="1"/>
          </p:cNvSpPr>
          <p:nvPr>
            <p:ph type="title" idx="8" hasCustomPrompt="1"/>
          </p:nvPr>
        </p:nvSpPr>
        <p:spPr>
          <a:xfrm>
            <a:off x="2263341" y="2974734"/>
            <a:ext cx="551814" cy="10730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29" name="Google Shape;129;p16"/>
          <p:cNvSpPr txBox="1">
            <a:spLocks noGrp="1"/>
          </p:cNvSpPr>
          <p:nvPr>
            <p:ph type="title" idx="9" hasCustomPrompt="1"/>
          </p:nvPr>
        </p:nvSpPr>
        <p:spPr>
          <a:xfrm>
            <a:off x="3642623" y="2974734"/>
            <a:ext cx="551814" cy="10730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grpSp>
        <p:nvGrpSpPr>
          <p:cNvPr id="2" name="Google Shape;130;p16"/>
          <p:cNvGrpSpPr/>
          <p:nvPr/>
        </p:nvGrpSpPr>
        <p:grpSpPr>
          <a:xfrm flipH="1">
            <a:off x="4219784" y="-532599"/>
            <a:ext cx="825075" cy="1161600"/>
            <a:chOff x="7553664" y="-334862"/>
            <a:chExt cx="1466348" cy="653400"/>
          </a:xfrm>
        </p:grpSpPr>
        <p:sp>
          <p:nvSpPr>
            <p:cNvPr id="131" name="Google Shape;131;p16"/>
            <p:cNvSpPr/>
            <p:nvPr/>
          </p:nvSpPr>
          <p:spPr>
            <a:xfrm flipH="1">
              <a:off x="8366612" y="-334862"/>
              <a:ext cx="653400" cy="6534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6"/>
            <p:cNvSpPr/>
            <p:nvPr/>
          </p:nvSpPr>
          <p:spPr>
            <a:xfrm flipH="1">
              <a:off x="8039935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6"/>
            <p:cNvSpPr/>
            <p:nvPr/>
          </p:nvSpPr>
          <p:spPr>
            <a:xfrm flipH="1">
              <a:off x="7553664" y="-334504"/>
              <a:ext cx="653400" cy="65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134;p16"/>
          <p:cNvGrpSpPr/>
          <p:nvPr/>
        </p:nvGrpSpPr>
        <p:grpSpPr>
          <a:xfrm flipH="1">
            <a:off x="233804" y="8523579"/>
            <a:ext cx="2229265" cy="1161600"/>
            <a:chOff x="5058098" y="-334862"/>
            <a:chExt cx="3961914" cy="653400"/>
          </a:xfrm>
        </p:grpSpPr>
        <p:sp>
          <p:nvSpPr>
            <p:cNvPr id="135" name="Google Shape;135;p16"/>
            <p:cNvSpPr/>
            <p:nvPr/>
          </p:nvSpPr>
          <p:spPr>
            <a:xfrm flipH="1">
              <a:off x="6533448" y="-334504"/>
              <a:ext cx="653400" cy="652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6"/>
            <p:cNvSpPr/>
            <p:nvPr/>
          </p:nvSpPr>
          <p:spPr>
            <a:xfrm flipH="1">
              <a:off x="8366612" y="-334862"/>
              <a:ext cx="653400" cy="6534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6"/>
            <p:cNvSpPr/>
            <p:nvPr/>
          </p:nvSpPr>
          <p:spPr>
            <a:xfrm flipH="1">
              <a:off x="8039935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6"/>
            <p:cNvSpPr/>
            <p:nvPr/>
          </p:nvSpPr>
          <p:spPr>
            <a:xfrm flipH="1">
              <a:off x="7553664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6"/>
            <p:cNvSpPr/>
            <p:nvPr/>
          </p:nvSpPr>
          <p:spPr>
            <a:xfrm flipH="1">
              <a:off x="6957630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6"/>
            <p:cNvSpPr/>
            <p:nvPr/>
          </p:nvSpPr>
          <p:spPr>
            <a:xfrm flipH="1">
              <a:off x="5058098" y="-334554"/>
              <a:ext cx="653400" cy="6528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"/>
          <p:cNvSpPr txBox="1">
            <a:spLocks noGrp="1"/>
          </p:cNvSpPr>
          <p:nvPr>
            <p:ph type="subTitle" idx="1"/>
          </p:nvPr>
        </p:nvSpPr>
        <p:spPr>
          <a:xfrm>
            <a:off x="3325395" y="1543909"/>
            <a:ext cx="1414393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43" name="Google Shape;143;p17"/>
          <p:cNvSpPr txBox="1">
            <a:spLocks noGrp="1"/>
          </p:cNvSpPr>
          <p:nvPr>
            <p:ph type="subTitle" idx="2"/>
          </p:nvPr>
        </p:nvSpPr>
        <p:spPr>
          <a:xfrm>
            <a:off x="3325395" y="2093893"/>
            <a:ext cx="1414393" cy="117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44" name="Google Shape;144;p17"/>
          <p:cNvSpPr txBox="1">
            <a:spLocks noGrp="1"/>
          </p:cNvSpPr>
          <p:nvPr>
            <p:ph type="subTitle" idx="3"/>
          </p:nvPr>
        </p:nvSpPr>
        <p:spPr>
          <a:xfrm>
            <a:off x="3325395" y="3999273"/>
            <a:ext cx="1414393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subTitle" idx="4"/>
          </p:nvPr>
        </p:nvSpPr>
        <p:spPr>
          <a:xfrm>
            <a:off x="3325395" y="4552524"/>
            <a:ext cx="1414393" cy="117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subTitle" idx="5"/>
          </p:nvPr>
        </p:nvSpPr>
        <p:spPr>
          <a:xfrm>
            <a:off x="3325395" y="6457879"/>
            <a:ext cx="1414393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subTitle" idx="6"/>
          </p:nvPr>
        </p:nvSpPr>
        <p:spPr>
          <a:xfrm>
            <a:off x="3325395" y="7014400"/>
            <a:ext cx="1414393" cy="117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title"/>
          </p:nvPr>
        </p:nvSpPr>
        <p:spPr>
          <a:xfrm>
            <a:off x="405294" y="804133"/>
            <a:ext cx="2307356" cy="2626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grpSp>
        <p:nvGrpSpPr>
          <p:cNvPr id="2" name="Google Shape;149;p17"/>
          <p:cNvGrpSpPr/>
          <p:nvPr/>
        </p:nvGrpSpPr>
        <p:grpSpPr>
          <a:xfrm>
            <a:off x="-750333" y="5097345"/>
            <a:ext cx="3237155" cy="3240208"/>
            <a:chOff x="-1333500" y="2779126"/>
            <a:chExt cx="6031204" cy="1910700"/>
          </a:xfrm>
        </p:grpSpPr>
        <p:sp>
          <p:nvSpPr>
            <p:cNvPr id="150" name="Google Shape;150;p17"/>
            <p:cNvSpPr/>
            <p:nvPr/>
          </p:nvSpPr>
          <p:spPr>
            <a:xfrm flipH="1">
              <a:off x="2787004" y="2779126"/>
              <a:ext cx="1910700" cy="19107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7"/>
            <p:cNvSpPr/>
            <p:nvPr/>
          </p:nvSpPr>
          <p:spPr>
            <a:xfrm flipH="1">
              <a:off x="1831652" y="2780175"/>
              <a:ext cx="1910700" cy="19086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7"/>
            <p:cNvSpPr/>
            <p:nvPr/>
          </p:nvSpPr>
          <p:spPr>
            <a:xfrm flipH="1">
              <a:off x="409575" y="2780175"/>
              <a:ext cx="1910700" cy="19086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7"/>
            <p:cNvSpPr/>
            <p:nvPr/>
          </p:nvSpPr>
          <p:spPr>
            <a:xfrm flipH="1">
              <a:off x="-1333500" y="2780175"/>
              <a:ext cx="1910700" cy="19086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8"/>
          <p:cNvSpPr txBox="1">
            <a:spLocks noGrp="1"/>
          </p:cNvSpPr>
          <p:nvPr>
            <p:ph type="title"/>
          </p:nvPr>
        </p:nvSpPr>
        <p:spPr>
          <a:xfrm>
            <a:off x="2722511" y="804133"/>
            <a:ext cx="2021236" cy="18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156" name="Google Shape;156;p18"/>
          <p:cNvSpPr txBox="1">
            <a:spLocks noGrp="1"/>
          </p:cNvSpPr>
          <p:nvPr>
            <p:ph type="subTitle" idx="1"/>
          </p:nvPr>
        </p:nvSpPr>
        <p:spPr>
          <a:xfrm>
            <a:off x="401201" y="3785312"/>
            <a:ext cx="1284246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57" name="Google Shape;157;p18"/>
          <p:cNvSpPr txBox="1">
            <a:spLocks noGrp="1"/>
          </p:cNvSpPr>
          <p:nvPr>
            <p:ph type="subTitle" idx="2"/>
          </p:nvPr>
        </p:nvSpPr>
        <p:spPr>
          <a:xfrm>
            <a:off x="401201" y="4298604"/>
            <a:ext cx="1284246" cy="11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ubTitle" idx="3"/>
          </p:nvPr>
        </p:nvSpPr>
        <p:spPr>
          <a:xfrm>
            <a:off x="1930435" y="3785312"/>
            <a:ext cx="1284246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59" name="Google Shape;159;p18"/>
          <p:cNvSpPr txBox="1">
            <a:spLocks noGrp="1"/>
          </p:cNvSpPr>
          <p:nvPr>
            <p:ph type="subTitle" idx="4"/>
          </p:nvPr>
        </p:nvSpPr>
        <p:spPr>
          <a:xfrm>
            <a:off x="1930435" y="4298606"/>
            <a:ext cx="1284246" cy="11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60" name="Google Shape;160;p18"/>
          <p:cNvSpPr txBox="1">
            <a:spLocks noGrp="1"/>
          </p:cNvSpPr>
          <p:nvPr>
            <p:ph type="subTitle" idx="5"/>
          </p:nvPr>
        </p:nvSpPr>
        <p:spPr>
          <a:xfrm>
            <a:off x="3459670" y="3785312"/>
            <a:ext cx="1284246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61" name="Google Shape;161;p18"/>
          <p:cNvSpPr txBox="1">
            <a:spLocks noGrp="1"/>
          </p:cNvSpPr>
          <p:nvPr>
            <p:ph type="subTitle" idx="6"/>
          </p:nvPr>
        </p:nvSpPr>
        <p:spPr>
          <a:xfrm>
            <a:off x="3459670" y="4298606"/>
            <a:ext cx="1284246" cy="11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62" name="Google Shape;162;p18"/>
          <p:cNvSpPr txBox="1">
            <a:spLocks noGrp="1"/>
          </p:cNvSpPr>
          <p:nvPr>
            <p:ph type="subTitle" idx="7"/>
          </p:nvPr>
        </p:nvSpPr>
        <p:spPr>
          <a:xfrm>
            <a:off x="401201" y="6540667"/>
            <a:ext cx="1284246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63" name="Google Shape;163;p18"/>
          <p:cNvSpPr txBox="1">
            <a:spLocks noGrp="1"/>
          </p:cNvSpPr>
          <p:nvPr>
            <p:ph type="subTitle" idx="8"/>
          </p:nvPr>
        </p:nvSpPr>
        <p:spPr>
          <a:xfrm>
            <a:off x="401201" y="7063445"/>
            <a:ext cx="1284246" cy="11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64" name="Google Shape;164;p18"/>
          <p:cNvSpPr txBox="1">
            <a:spLocks noGrp="1"/>
          </p:cNvSpPr>
          <p:nvPr>
            <p:ph type="subTitle" idx="9"/>
          </p:nvPr>
        </p:nvSpPr>
        <p:spPr>
          <a:xfrm>
            <a:off x="1930435" y="6540636"/>
            <a:ext cx="1284246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65" name="Google Shape;165;p18"/>
          <p:cNvSpPr txBox="1">
            <a:spLocks noGrp="1"/>
          </p:cNvSpPr>
          <p:nvPr>
            <p:ph type="subTitle" idx="13"/>
          </p:nvPr>
        </p:nvSpPr>
        <p:spPr>
          <a:xfrm>
            <a:off x="1930435" y="7063426"/>
            <a:ext cx="1284246" cy="11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66" name="Google Shape;166;p18"/>
          <p:cNvSpPr txBox="1">
            <a:spLocks noGrp="1"/>
          </p:cNvSpPr>
          <p:nvPr>
            <p:ph type="subTitle" idx="14"/>
          </p:nvPr>
        </p:nvSpPr>
        <p:spPr>
          <a:xfrm>
            <a:off x="3459670" y="6540636"/>
            <a:ext cx="1284246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67" name="Google Shape;167;p18"/>
          <p:cNvSpPr txBox="1">
            <a:spLocks noGrp="1"/>
          </p:cNvSpPr>
          <p:nvPr>
            <p:ph type="subTitle" idx="15"/>
          </p:nvPr>
        </p:nvSpPr>
        <p:spPr>
          <a:xfrm>
            <a:off x="3459670" y="7063426"/>
            <a:ext cx="1284246" cy="11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68" name="Google Shape;168;p18"/>
          <p:cNvSpPr/>
          <p:nvPr/>
        </p:nvSpPr>
        <p:spPr>
          <a:xfrm>
            <a:off x="4912574" y="602130"/>
            <a:ext cx="612752" cy="193386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0" name="Google Shape;170;p19"/>
          <p:cNvCxnSpPr/>
          <p:nvPr/>
        </p:nvCxnSpPr>
        <p:spPr>
          <a:xfrm>
            <a:off x="-5359" y="9144000"/>
            <a:ext cx="5139855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1" name="Google Shape;171;p19"/>
          <p:cNvSpPr txBox="1">
            <a:spLocks noGrp="1"/>
          </p:cNvSpPr>
          <p:nvPr>
            <p:ph type="subTitle" idx="1"/>
          </p:nvPr>
        </p:nvSpPr>
        <p:spPr>
          <a:xfrm>
            <a:off x="1617194" y="2822311"/>
            <a:ext cx="1438363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72" name="Google Shape;172;p19"/>
          <p:cNvSpPr txBox="1">
            <a:spLocks noGrp="1"/>
          </p:cNvSpPr>
          <p:nvPr>
            <p:ph type="subTitle" idx="2"/>
          </p:nvPr>
        </p:nvSpPr>
        <p:spPr>
          <a:xfrm>
            <a:off x="1617196" y="3362060"/>
            <a:ext cx="1438363" cy="16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73" name="Google Shape;173;p19"/>
          <p:cNvSpPr txBox="1">
            <a:spLocks noGrp="1"/>
          </p:cNvSpPr>
          <p:nvPr>
            <p:ph type="subTitle" idx="3"/>
          </p:nvPr>
        </p:nvSpPr>
        <p:spPr>
          <a:xfrm>
            <a:off x="3305370" y="2822311"/>
            <a:ext cx="1438363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74" name="Google Shape;174;p19"/>
          <p:cNvSpPr txBox="1">
            <a:spLocks noGrp="1"/>
          </p:cNvSpPr>
          <p:nvPr>
            <p:ph type="subTitle" idx="4"/>
          </p:nvPr>
        </p:nvSpPr>
        <p:spPr>
          <a:xfrm>
            <a:off x="3305378" y="3362060"/>
            <a:ext cx="1438363" cy="16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Muli"/>
                <a:ea typeface="Muli"/>
                <a:cs typeface="Muli"/>
                <a:sym typeface="Mul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Muli"/>
                <a:ea typeface="Muli"/>
                <a:cs typeface="Muli"/>
                <a:sym typeface="Mul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Muli"/>
                <a:ea typeface="Muli"/>
                <a:cs typeface="Muli"/>
                <a:sym typeface="Mul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Muli"/>
                <a:ea typeface="Muli"/>
                <a:cs typeface="Muli"/>
                <a:sym typeface="Mul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Muli"/>
                <a:ea typeface="Muli"/>
                <a:cs typeface="Muli"/>
                <a:sym typeface="Mul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Muli"/>
                <a:ea typeface="Muli"/>
                <a:cs typeface="Muli"/>
                <a:sym typeface="Mul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Muli"/>
                <a:ea typeface="Muli"/>
                <a:cs typeface="Muli"/>
                <a:sym typeface="Mul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Muli"/>
                <a:ea typeface="Muli"/>
                <a:cs typeface="Muli"/>
                <a:sym typeface="Mul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>
                <a:latin typeface="Muli"/>
                <a:ea typeface="Muli"/>
                <a:cs typeface="Muli"/>
                <a:sym typeface="Muli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75" name="Google Shape;175;p19"/>
          <p:cNvSpPr txBox="1">
            <a:spLocks noGrp="1"/>
          </p:cNvSpPr>
          <p:nvPr>
            <p:ph type="subTitle" idx="5"/>
          </p:nvPr>
        </p:nvSpPr>
        <p:spPr>
          <a:xfrm>
            <a:off x="1617194" y="6003719"/>
            <a:ext cx="1438363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76" name="Google Shape;176;p19"/>
          <p:cNvSpPr txBox="1">
            <a:spLocks noGrp="1"/>
          </p:cNvSpPr>
          <p:nvPr>
            <p:ph type="subTitle" idx="6"/>
          </p:nvPr>
        </p:nvSpPr>
        <p:spPr>
          <a:xfrm>
            <a:off x="1617196" y="6543468"/>
            <a:ext cx="1438363" cy="16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77" name="Google Shape;177;p19"/>
          <p:cNvSpPr txBox="1">
            <a:spLocks noGrp="1"/>
          </p:cNvSpPr>
          <p:nvPr>
            <p:ph type="subTitle" idx="7"/>
          </p:nvPr>
        </p:nvSpPr>
        <p:spPr>
          <a:xfrm>
            <a:off x="3305370" y="6003723"/>
            <a:ext cx="1438363" cy="7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78" name="Google Shape;178;p19"/>
          <p:cNvSpPr txBox="1">
            <a:spLocks noGrp="1"/>
          </p:cNvSpPr>
          <p:nvPr>
            <p:ph type="subTitle" idx="8"/>
          </p:nvPr>
        </p:nvSpPr>
        <p:spPr>
          <a:xfrm>
            <a:off x="3305378" y="6543470"/>
            <a:ext cx="1438363" cy="16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79" name="Google Shape;179;p19"/>
          <p:cNvSpPr txBox="1">
            <a:spLocks noGrp="1"/>
          </p:cNvSpPr>
          <p:nvPr>
            <p:ph type="title"/>
          </p:nvPr>
        </p:nvSpPr>
        <p:spPr>
          <a:xfrm>
            <a:off x="1617195" y="804134"/>
            <a:ext cx="3126552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grpSp>
        <p:nvGrpSpPr>
          <p:cNvPr id="2" name="Google Shape;180;p19"/>
          <p:cNvGrpSpPr/>
          <p:nvPr/>
        </p:nvGrpSpPr>
        <p:grpSpPr>
          <a:xfrm>
            <a:off x="104651" y="-239075"/>
            <a:ext cx="593508" cy="9121819"/>
            <a:chOff x="185989" y="-134480"/>
            <a:chExt cx="1054800" cy="5131023"/>
          </a:xfrm>
        </p:grpSpPr>
        <p:sp>
          <p:nvSpPr>
            <p:cNvPr id="181" name="Google Shape;181;p19"/>
            <p:cNvSpPr/>
            <p:nvPr/>
          </p:nvSpPr>
          <p:spPr>
            <a:xfrm flipH="1">
              <a:off x="185989" y="-134480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9"/>
            <p:cNvSpPr/>
            <p:nvPr/>
          </p:nvSpPr>
          <p:spPr>
            <a:xfrm flipH="1">
              <a:off x="185989" y="129497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9"/>
            <p:cNvSpPr/>
            <p:nvPr/>
          </p:nvSpPr>
          <p:spPr>
            <a:xfrm flipH="1">
              <a:off x="185989" y="393475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9"/>
            <p:cNvSpPr/>
            <p:nvPr/>
          </p:nvSpPr>
          <p:spPr>
            <a:xfrm flipH="1">
              <a:off x="185989" y="657453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9"/>
            <p:cNvSpPr/>
            <p:nvPr/>
          </p:nvSpPr>
          <p:spPr>
            <a:xfrm flipH="1">
              <a:off x="185989" y="1182812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9"/>
            <p:cNvSpPr/>
            <p:nvPr/>
          </p:nvSpPr>
          <p:spPr>
            <a:xfrm flipH="1">
              <a:off x="185989" y="1710904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9"/>
            <p:cNvSpPr/>
            <p:nvPr/>
          </p:nvSpPr>
          <p:spPr>
            <a:xfrm flipH="1">
              <a:off x="185989" y="2015901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9"/>
            <p:cNvSpPr/>
            <p:nvPr/>
          </p:nvSpPr>
          <p:spPr>
            <a:xfrm flipH="1">
              <a:off x="185989" y="2764355"/>
              <a:ext cx="1054800" cy="10533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9"/>
            <p:cNvSpPr/>
            <p:nvPr/>
          </p:nvSpPr>
          <p:spPr>
            <a:xfrm flipH="1">
              <a:off x="185989" y="3943243"/>
              <a:ext cx="1054800" cy="1053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"/>
          <p:cNvSpPr txBox="1">
            <a:spLocks noGrp="1"/>
          </p:cNvSpPr>
          <p:nvPr>
            <p:ph type="body" idx="1"/>
          </p:nvPr>
        </p:nvSpPr>
        <p:spPr>
          <a:xfrm>
            <a:off x="405294" y="3131068"/>
            <a:ext cx="3246571" cy="4122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Font typeface="Karla"/>
              <a:buChar char="●"/>
              <a:defRPr sz="16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Font typeface="Karla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Font typeface="Karla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Font typeface="Karla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Font typeface="Karla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Font typeface="Karla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Font typeface="Karla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Font typeface="Karla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Font typeface="Karla"/>
              <a:buChar char="■"/>
              <a:defRPr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92" name="Google Shape;192;p20"/>
          <p:cNvSpPr txBox="1">
            <a:spLocks noGrp="1"/>
          </p:cNvSpPr>
          <p:nvPr>
            <p:ph type="title"/>
          </p:nvPr>
        </p:nvSpPr>
        <p:spPr>
          <a:xfrm>
            <a:off x="405294" y="804133"/>
            <a:ext cx="2240341" cy="18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193" name="Google Shape;193;p20"/>
          <p:cNvSpPr/>
          <p:nvPr/>
        </p:nvSpPr>
        <p:spPr>
          <a:xfrm flipH="1">
            <a:off x="431290" y="8669899"/>
            <a:ext cx="294728" cy="9312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0"/>
          <p:cNvSpPr/>
          <p:nvPr/>
        </p:nvSpPr>
        <p:spPr>
          <a:xfrm flipH="1">
            <a:off x="247857" y="8669899"/>
            <a:ext cx="294728" cy="9312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0"/>
          <p:cNvSpPr/>
          <p:nvPr/>
        </p:nvSpPr>
        <p:spPr>
          <a:xfrm flipH="1">
            <a:off x="64423" y="8669899"/>
            <a:ext cx="294728" cy="931200"/>
          </a:xfrm>
          <a:prstGeom prst="ellipse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0"/>
          <p:cNvSpPr/>
          <p:nvPr/>
        </p:nvSpPr>
        <p:spPr>
          <a:xfrm flipH="1">
            <a:off x="-289088" y="1082471"/>
            <a:ext cx="510458" cy="161333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0"/>
          <p:cNvSpPr/>
          <p:nvPr/>
        </p:nvSpPr>
        <p:spPr>
          <a:xfrm>
            <a:off x="4563551" y="1082916"/>
            <a:ext cx="510458" cy="1612800"/>
          </a:xfrm>
          <a:prstGeom prst="ellipse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0"/>
          <p:cNvSpPr/>
          <p:nvPr/>
        </p:nvSpPr>
        <p:spPr>
          <a:xfrm flipH="1">
            <a:off x="614723" y="8669899"/>
            <a:ext cx="294728" cy="9312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0"/>
          <p:cNvSpPr/>
          <p:nvPr/>
        </p:nvSpPr>
        <p:spPr>
          <a:xfrm flipH="1">
            <a:off x="1205756" y="8669899"/>
            <a:ext cx="294728" cy="9312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0"/>
          <p:cNvSpPr/>
          <p:nvPr/>
        </p:nvSpPr>
        <p:spPr>
          <a:xfrm flipH="1">
            <a:off x="4988301" y="8669899"/>
            <a:ext cx="294728" cy="9312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 hasCustomPrompt="1"/>
          </p:nvPr>
        </p:nvSpPr>
        <p:spPr>
          <a:xfrm>
            <a:off x="2316204" y="4218000"/>
            <a:ext cx="401411" cy="10730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2562486" y="6998403"/>
            <a:ext cx="1629278" cy="1186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/>
          </p:nvPr>
        </p:nvSpPr>
        <p:spPr>
          <a:xfrm>
            <a:off x="2562486" y="5028267"/>
            <a:ext cx="2181261" cy="19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1"/>
          <p:cNvSpPr txBox="1">
            <a:spLocks noGrp="1"/>
          </p:cNvSpPr>
          <p:nvPr>
            <p:ph type="subTitle" idx="1"/>
          </p:nvPr>
        </p:nvSpPr>
        <p:spPr>
          <a:xfrm>
            <a:off x="2933809" y="3892267"/>
            <a:ext cx="1662025" cy="25242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title"/>
          </p:nvPr>
        </p:nvSpPr>
        <p:spPr>
          <a:xfrm>
            <a:off x="2936067" y="2185600"/>
            <a:ext cx="1662025" cy="17066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204" name="Google Shape;204;p21"/>
          <p:cNvSpPr/>
          <p:nvPr/>
        </p:nvSpPr>
        <p:spPr>
          <a:xfrm flipH="1">
            <a:off x="-262034" y="6917781"/>
            <a:ext cx="949849" cy="299786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oogle Shape;205;p21"/>
          <p:cNvGrpSpPr/>
          <p:nvPr/>
        </p:nvGrpSpPr>
        <p:grpSpPr>
          <a:xfrm>
            <a:off x="2265073" y="6916123"/>
            <a:ext cx="2998384" cy="3001102"/>
            <a:chOff x="3719945" y="-145000"/>
            <a:chExt cx="5603381" cy="1775100"/>
          </a:xfrm>
        </p:grpSpPr>
        <p:sp>
          <p:nvSpPr>
            <p:cNvPr id="206" name="Google Shape;206;p21"/>
            <p:cNvSpPr/>
            <p:nvPr/>
          </p:nvSpPr>
          <p:spPr>
            <a:xfrm flipH="1">
              <a:off x="7548225" y="-145000"/>
              <a:ext cx="1775100" cy="17751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1"/>
            <p:cNvSpPr/>
            <p:nvPr/>
          </p:nvSpPr>
          <p:spPr>
            <a:xfrm flipH="1">
              <a:off x="6660626" y="-144025"/>
              <a:ext cx="1775100" cy="1773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1"/>
            <p:cNvSpPr/>
            <p:nvPr/>
          </p:nvSpPr>
          <p:spPr>
            <a:xfrm flipH="1">
              <a:off x="5339402" y="-144025"/>
              <a:ext cx="1775100" cy="177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1"/>
            <p:cNvSpPr/>
            <p:nvPr/>
          </p:nvSpPr>
          <p:spPr>
            <a:xfrm flipH="1">
              <a:off x="3719945" y="-144025"/>
              <a:ext cx="1775100" cy="17733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2"/>
          <p:cNvSpPr txBox="1">
            <a:spLocks noGrp="1"/>
          </p:cNvSpPr>
          <p:nvPr>
            <p:ph type="subTitle" idx="1"/>
          </p:nvPr>
        </p:nvSpPr>
        <p:spPr>
          <a:xfrm>
            <a:off x="513791" y="3884540"/>
            <a:ext cx="1729209" cy="2519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12" name="Google Shape;212;p22"/>
          <p:cNvSpPr txBox="1">
            <a:spLocks noGrp="1"/>
          </p:cNvSpPr>
          <p:nvPr>
            <p:ph type="title"/>
          </p:nvPr>
        </p:nvSpPr>
        <p:spPr>
          <a:xfrm>
            <a:off x="513791" y="2740000"/>
            <a:ext cx="1729209" cy="11445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grpSp>
        <p:nvGrpSpPr>
          <p:cNvPr id="2" name="Google Shape;213;p22"/>
          <p:cNvGrpSpPr/>
          <p:nvPr/>
        </p:nvGrpSpPr>
        <p:grpSpPr>
          <a:xfrm>
            <a:off x="720221" y="-225945"/>
            <a:ext cx="2280189" cy="2052772"/>
            <a:chOff x="5833814" y="609140"/>
            <a:chExt cx="3183861" cy="907200"/>
          </a:xfrm>
        </p:grpSpPr>
        <p:sp>
          <p:nvSpPr>
            <p:cNvPr id="214" name="Google Shape;214;p22"/>
            <p:cNvSpPr/>
            <p:nvPr/>
          </p:nvSpPr>
          <p:spPr>
            <a:xfrm>
              <a:off x="5833814" y="609140"/>
              <a:ext cx="907200" cy="9072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2"/>
            <p:cNvSpPr/>
            <p:nvPr/>
          </p:nvSpPr>
          <p:spPr>
            <a:xfrm>
              <a:off x="6363976" y="609140"/>
              <a:ext cx="907200" cy="9072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2"/>
            <p:cNvSpPr/>
            <p:nvPr/>
          </p:nvSpPr>
          <p:spPr>
            <a:xfrm>
              <a:off x="7056801" y="609140"/>
              <a:ext cx="907200" cy="9072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2"/>
            <p:cNvSpPr/>
            <p:nvPr/>
          </p:nvSpPr>
          <p:spPr>
            <a:xfrm>
              <a:off x="8110476" y="609140"/>
              <a:ext cx="907200" cy="9072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8" name="Google Shape;218;p22"/>
          <p:cNvSpPr/>
          <p:nvPr/>
        </p:nvSpPr>
        <p:spPr>
          <a:xfrm>
            <a:off x="160886" y="-225966"/>
            <a:ext cx="649719" cy="2052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219;p22"/>
          <p:cNvGrpSpPr/>
          <p:nvPr/>
        </p:nvGrpSpPr>
        <p:grpSpPr>
          <a:xfrm flipH="1">
            <a:off x="283521" y="7397703"/>
            <a:ext cx="2022935" cy="2052772"/>
            <a:chOff x="5833814" y="609140"/>
            <a:chExt cx="2824653" cy="907200"/>
          </a:xfrm>
        </p:grpSpPr>
        <p:sp>
          <p:nvSpPr>
            <p:cNvPr id="220" name="Google Shape;220;p22"/>
            <p:cNvSpPr/>
            <p:nvPr/>
          </p:nvSpPr>
          <p:spPr>
            <a:xfrm>
              <a:off x="5833814" y="609140"/>
              <a:ext cx="907200" cy="9072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2"/>
            <p:cNvSpPr/>
            <p:nvPr/>
          </p:nvSpPr>
          <p:spPr>
            <a:xfrm>
              <a:off x="6363976" y="609140"/>
              <a:ext cx="907200" cy="9072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2"/>
            <p:cNvSpPr/>
            <p:nvPr/>
          </p:nvSpPr>
          <p:spPr>
            <a:xfrm>
              <a:off x="7056801" y="609140"/>
              <a:ext cx="907200" cy="9072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2"/>
            <p:cNvSpPr/>
            <p:nvPr/>
          </p:nvSpPr>
          <p:spPr>
            <a:xfrm>
              <a:off x="7751268" y="609140"/>
              <a:ext cx="907200" cy="9072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Google Shape;224;p22"/>
          <p:cNvSpPr/>
          <p:nvPr/>
        </p:nvSpPr>
        <p:spPr>
          <a:xfrm>
            <a:off x="4623901" y="7337545"/>
            <a:ext cx="649719" cy="2052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3"/>
          <p:cNvSpPr txBox="1">
            <a:spLocks noGrp="1"/>
          </p:cNvSpPr>
          <p:nvPr>
            <p:ph type="subTitle" idx="1"/>
          </p:nvPr>
        </p:nvSpPr>
        <p:spPr>
          <a:xfrm>
            <a:off x="1605740" y="3884533"/>
            <a:ext cx="1635186" cy="33930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27" name="Google Shape;227;p23"/>
          <p:cNvSpPr txBox="1">
            <a:spLocks noGrp="1"/>
          </p:cNvSpPr>
          <p:nvPr>
            <p:ph type="title"/>
          </p:nvPr>
        </p:nvSpPr>
        <p:spPr>
          <a:xfrm>
            <a:off x="1605737" y="2740000"/>
            <a:ext cx="1635186" cy="11445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grpSp>
        <p:nvGrpSpPr>
          <p:cNvPr id="2" name="Google Shape;228;p23"/>
          <p:cNvGrpSpPr/>
          <p:nvPr/>
        </p:nvGrpSpPr>
        <p:grpSpPr>
          <a:xfrm>
            <a:off x="-113694" y="-437642"/>
            <a:ext cx="1294169" cy="10343735"/>
            <a:chOff x="185989" y="-246174"/>
            <a:chExt cx="2300035" cy="5818351"/>
          </a:xfrm>
        </p:grpSpPr>
        <p:sp>
          <p:nvSpPr>
            <p:cNvPr id="229" name="Google Shape;229;p23"/>
            <p:cNvSpPr/>
            <p:nvPr/>
          </p:nvSpPr>
          <p:spPr>
            <a:xfrm flipH="1">
              <a:off x="185989" y="-134480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3"/>
            <p:cNvSpPr/>
            <p:nvPr/>
          </p:nvSpPr>
          <p:spPr>
            <a:xfrm flipH="1">
              <a:off x="185989" y="129497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3"/>
            <p:cNvSpPr/>
            <p:nvPr/>
          </p:nvSpPr>
          <p:spPr>
            <a:xfrm flipH="1">
              <a:off x="185989" y="393475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3"/>
            <p:cNvSpPr/>
            <p:nvPr/>
          </p:nvSpPr>
          <p:spPr>
            <a:xfrm flipH="1">
              <a:off x="185989" y="657453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3"/>
            <p:cNvSpPr/>
            <p:nvPr/>
          </p:nvSpPr>
          <p:spPr>
            <a:xfrm flipH="1">
              <a:off x="185989" y="1182812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3"/>
            <p:cNvSpPr/>
            <p:nvPr/>
          </p:nvSpPr>
          <p:spPr>
            <a:xfrm flipH="1">
              <a:off x="185989" y="1710904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3"/>
            <p:cNvSpPr/>
            <p:nvPr/>
          </p:nvSpPr>
          <p:spPr>
            <a:xfrm flipH="1">
              <a:off x="185989" y="2015901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3"/>
            <p:cNvSpPr/>
            <p:nvPr/>
          </p:nvSpPr>
          <p:spPr>
            <a:xfrm flipH="1">
              <a:off x="185989" y="2764355"/>
              <a:ext cx="1054800" cy="10533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3"/>
            <p:cNvSpPr/>
            <p:nvPr/>
          </p:nvSpPr>
          <p:spPr>
            <a:xfrm flipH="1">
              <a:off x="1431224" y="2255031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3"/>
            <p:cNvSpPr/>
            <p:nvPr/>
          </p:nvSpPr>
          <p:spPr>
            <a:xfrm flipH="1">
              <a:off x="1431224" y="2603346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3"/>
            <p:cNvSpPr/>
            <p:nvPr/>
          </p:nvSpPr>
          <p:spPr>
            <a:xfrm flipH="1">
              <a:off x="1431224" y="3178067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3"/>
            <p:cNvSpPr/>
            <p:nvPr/>
          </p:nvSpPr>
          <p:spPr>
            <a:xfrm flipH="1">
              <a:off x="1431224" y="4518877"/>
              <a:ext cx="1054800" cy="105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3"/>
            <p:cNvSpPr/>
            <p:nvPr/>
          </p:nvSpPr>
          <p:spPr>
            <a:xfrm flipH="1">
              <a:off x="1431224" y="-246174"/>
              <a:ext cx="1054800" cy="1053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3"/>
            <p:cNvSpPr/>
            <p:nvPr/>
          </p:nvSpPr>
          <p:spPr>
            <a:xfrm flipH="1">
              <a:off x="1431224" y="1537831"/>
              <a:ext cx="1054800" cy="10533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3"/>
            <p:cNvSpPr/>
            <p:nvPr/>
          </p:nvSpPr>
          <p:spPr>
            <a:xfrm flipH="1">
              <a:off x="185989" y="3943243"/>
              <a:ext cx="1054800" cy="1053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Title and text 5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"/>
          <p:cNvSpPr txBox="1">
            <a:spLocks noGrp="1"/>
          </p:cNvSpPr>
          <p:nvPr>
            <p:ph type="title"/>
          </p:nvPr>
        </p:nvSpPr>
        <p:spPr>
          <a:xfrm>
            <a:off x="1790117" y="2717200"/>
            <a:ext cx="1564964" cy="16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246" name="Google Shape;246;p24"/>
          <p:cNvSpPr txBox="1">
            <a:spLocks noGrp="1"/>
          </p:cNvSpPr>
          <p:nvPr>
            <p:ph type="subTitle" idx="1"/>
          </p:nvPr>
        </p:nvSpPr>
        <p:spPr>
          <a:xfrm>
            <a:off x="1790104" y="4347600"/>
            <a:ext cx="1564964" cy="20794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grpSp>
        <p:nvGrpSpPr>
          <p:cNvPr id="2" name="Google Shape;247;p24"/>
          <p:cNvGrpSpPr/>
          <p:nvPr/>
        </p:nvGrpSpPr>
        <p:grpSpPr>
          <a:xfrm>
            <a:off x="-124746" y="3955198"/>
            <a:ext cx="1230111" cy="1233600"/>
            <a:chOff x="7202410" y="391724"/>
            <a:chExt cx="2186189" cy="693900"/>
          </a:xfrm>
        </p:grpSpPr>
        <p:sp>
          <p:nvSpPr>
            <p:cNvPr id="248" name="Google Shape;248;p24"/>
            <p:cNvSpPr/>
            <p:nvPr/>
          </p:nvSpPr>
          <p:spPr>
            <a:xfrm flipH="1">
              <a:off x="8353060" y="391724"/>
              <a:ext cx="693900" cy="6939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4"/>
            <p:cNvSpPr/>
            <p:nvPr/>
          </p:nvSpPr>
          <p:spPr>
            <a:xfrm flipH="1">
              <a:off x="8694699" y="391724"/>
              <a:ext cx="693900" cy="6939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4"/>
            <p:cNvSpPr/>
            <p:nvPr/>
          </p:nvSpPr>
          <p:spPr>
            <a:xfrm flipH="1">
              <a:off x="8000810" y="391724"/>
              <a:ext cx="693900" cy="6939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4"/>
            <p:cNvSpPr/>
            <p:nvPr/>
          </p:nvSpPr>
          <p:spPr>
            <a:xfrm flipH="1">
              <a:off x="7202410" y="391724"/>
              <a:ext cx="693900" cy="6939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252;p24"/>
          <p:cNvGrpSpPr/>
          <p:nvPr/>
        </p:nvGrpSpPr>
        <p:grpSpPr>
          <a:xfrm flipH="1">
            <a:off x="4039644" y="3955198"/>
            <a:ext cx="1230111" cy="1233600"/>
            <a:chOff x="7202410" y="391724"/>
            <a:chExt cx="2186189" cy="693900"/>
          </a:xfrm>
        </p:grpSpPr>
        <p:sp>
          <p:nvSpPr>
            <p:cNvPr id="253" name="Google Shape;253;p24"/>
            <p:cNvSpPr/>
            <p:nvPr/>
          </p:nvSpPr>
          <p:spPr>
            <a:xfrm flipH="1">
              <a:off x="8353060" y="391724"/>
              <a:ext cx="693900" cy="6939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4"/>
            <p:cNvSpPr/>
            <p:nvPr/>
          </p:nvSpPr>
          <p:spPr>
            <a:xfrm flipH="1">
              <a:off x="8694699" y="391724"/>
              <a:ext cx="693900" cy="6939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4"/>
            <p:cNvSpPr/>
            <p:nvPr/>
          </p:nvSpPr>
          <p:spPr>
            <a:xfrm flipH="1">
              <a:off x="8000810" y="391724"/>
              <a:ext cx="693900" cy="6939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4"/>
            <p:cNvSpPr/>
            <p:nvPr/>
          </p:nvSpPr>
          <p:spPr>
            <a:xfrm flipH="1">
              <a:off x="7202410" y="391724"/>
              <a:ext cx="693900" cy="6939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5"/>
          <p:cNvSpPr txBox="1">
            <a:spLocks noGrp="1"/>
          </p:cNvSpPr>
          <p:nvPr>
            <p:ph type="subTitle" idx="1"/>
          </p:nvPr>
        </p:nvSpPr>
        <p:spPr>
          <a:xfrm>
            <a:off x="889334" y="6322601"/>
            <a:ext cx="1430260" cy="8778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59" name="Google Shape;259;p25"/>
          <p:cNvSpPr txBox="1">
            <a:spLocks noGrp="1"/>
          </p:cNvSpPr>
          <p:nvPr>
            <p:ph type="subTitle" idx="2"/>
          </p:nvPr>
        </p:nvSpPr>
        <p:spPr>
          <a:xfrm>
            <a:off x="889334" y="7021129"/>
            <a:ext cx="1430260" cy="12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60" name="Google Shape;260;p25"/>
          <p:cNvSpPr txBox="1">
            <a:spLocks noGrp="1"/>
          </p:cNvSpPr>
          <p:nvPr>
            <p:ph type="subTitle" idx="3"/>
          </p:nvPr>
        </p:nvSpPr>
        <p:spPr>
          <a:xfrm>
            <a:off x="2825487" y="6322601"/>
            <a:ext cx="1430260" cy="8778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61" name="Google Shape;261;p25"/>
          <p:cNvSpPr txBox="1">
            <a:spLocks noGrp="1"/>
          </p:cNvSpPr>
          <p:nvPr>
            <p:ph type="subTitle" idx="4"/>
          </p:nvPr>
        </p:nvSpPr>
        <p:spPr>
          <a:xfrm>
            <a:off x="2825487" y="7021129"/>
            <a:ext cx="1430260" cy="12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62" name="Google Shape;262;p25"/>
          <p:cNvSpPr txBox="1">
            <a:spLocks noGrp="1"/>
          </p:cNvSpPr>
          <p:nvPr>
            <p:ph type="title"/>
          </p:nvPr>
        </p:nvSpPr>
        <p:spPr>
          <a:xfrm>
            <a:off x="405294" y="804134"/>
            <a:ext cx="43345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263" name="Google Shape;263;p25"/>
          <p:cNvSpPr/>
          <p:nvPr/>
        </p:nvSpPr>
        <p:spPr>
          <a:xfrm>
            <a:off x="-138598" y="-553911"/>
            <a:ext cx="363600" cy="114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5"/>
          <p:cNvSpPr/>
          <p:nvPr/>
        </p:nvSpPr>
        <p:spPr>
          <a:xfrm>
            <a:off x="-11138" y="-553911"/>
            <a:ext cx="363600" cy="11488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25"/>
          <p:cNvSpPr/>
          <p:nvPr/>
        </p:nvSpPr>
        <p:spPr>
          <a:xfrm>
            <a:off x="266161" y="-553911"/>
            <a:ext cx="363600" cy="1148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5"/>
          <p:cNvSpPr/>
          <p:nvPr/>
        </p:nvSpPr>
        <p:spPr>
          <a:xfrm>
            <a:off x="385265" y="-553911"/>
            <a:ext cx="363600" cy="1148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5"/>
          <p:cNvSpPr/>
          <p:nvPr/>
        </p:nvSpPr>
        <p:spPr>
          <a:xfrm>
            <a:off x="480554" y="-553911"/>
            <a:ext cx="363600" cy="1148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25"/>
          <p:cNvSpPr/>
          <p:nvPr/>
        </p:nvSpPr>
        <p:spPr>
          <a:xfrm>
            <a:off x="577812" y="-553911"/>
            <a:ext cx="363600" cy="1148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5"/>
          <p:cNvSpPr/>
          <p:nvPr/>
        </p:nvSpPr>
        <p:spPr>
          <a:xfrm>
            <a:off x="769164" y="-553911"/>
            <a:ext cx="363600" cy="1148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5"/>
          <p:cNvSpPr/>
          <p:nvPr/>
        </p:nvSpPr>
        <p:spPr>
          <a:xfrm>
            <a:off x="924898" y="-553911"/>
            <a:ext cx="363600" cy="1148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5"/>
          <p:cNvSpPr/>
          <p:nvPr/>
        </p:nvSpPr>
        <p:spPr>
          <a:xfrm>
            <a:off x="4635329" y="8577511"/>
            <a:ext cx="363600" cy="1148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5"/>
          <p:cNvSpPr/>
          <p:nvPr/>
        </p:nvSpPr>
        <p:spPr>
          <a:xfrm>
            <a:off x="4484462" y="8577511"/>
            <a:ext cx="363600" cy="11488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5"/>
          <p:cNvSpPr/>
          <p:nvPr/>
        </p:nvSpPr>
        <p:spPr>
          <a:xfrm>
            <a:off x="4377273" y="8577511"/>
            <a:ext cx="363600" cy="1148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25"/>
          <p:cNvSpPr/>
          <p:nvPr/>
        </p:nvSpPr>
        <p:spPr>
          <a:xfrm>
            <a:off x="4073176" y="8577511"/>
            <a:ext cx="363600" cy="1148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6"/>
          <p:cNvSpPr txBox="1">
            <a:spLocks noGrp="1"/>
          </p:cNvSpPr>
          <p:nvPr>
            <p:ph type="title" hasCustomPrompt="1"/>
          </p:nvPr>
        </p:nvSpPr>
        <p:spPr>
          <a:xfrm>
            <a:off x="2902953" y="5225244"/>
            <a:ext cx="1534580" cy="7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t>xx%</a:t>
            </a:r>
          </a:p>
        </p:txBody>
      </p:sp>
      <p:sp>
        <p:nvSpPr>
          <p:cNvPr id="277" name="Google Shape;277;p26"/>
          <p:cNvSpPr txBox="1">
            <a:spLocks noGrp="1"/>
          </p:cNvSpPr>
          <p:nvPr>
            <p:ph type="subTitle" idx="1"/>
          </p:nvPr>
        </p:nvSpPr>
        <p:spPr>
          <a:xfrm>
            <a:off x="2902953" y="5886578"/>
            <a:ext cx="1534580" cy="1203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78" name="Google Shape;278;p26"/>
          <p:cNvSpPr txBox="1">
            <a:spLocks noGrp="1"/>
          </p:cNvSpPr>
          <p:nvPr>
            <p:ph type="title" idx="2" hasCustomPrompt="1"/>
          </p:nvPr>
        </p:nvSpPr>
        <p:spPr>
          <a:xfrm>
            <a:off x="1805254" y="2075556"/>
            <a:ext cx="1534580" cy="7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t>xx%</a:t>
            </a:r>
          </a:p>
        </p:txBody>
      </p:sp>
      <p:sp>
        <p:nvSpPr>
          <p:cNvPr id="279" name="Google Shape;279;p26"/>
          <p:cNvSpPr txBox="1">
            <a:spLocks noGrp="1"/>
          </p:cNvSpPr>
          <p:nvPr>
            <p:ph type="subTitle" idx="3"/>
          </p:nvPr>
        </p:nvSpPr>
        <p:spPr>
          <a:xfrm>
            <a:off x="1804072" y="2736889"/>
            <a:ext cx="1534580" cy="1203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80" name="Google Shape;280;p26"/>
          <p:cNvSpPr txBox="1">
            <a:spLocks noGrp="1"/>
          </p:cNvSpPr>
          <p:nvPr>
            <p:ph type="title" idx="4" hasCustomPrompt="1"/>
          </p:nvPr>
        </p:nvSpPr>
        <p:spPr>
          <a:xfrm>
            <a:off x="707555" y="5362533"/>
            <a:ext cx="1534580" cy="7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t>xx%</a:t>
            </a:r>
          </a:p>
        </p:txBody>
      </p:sp>
      <p:sp>
        <p:nvSpPr>
          <p:cNvPr id="281" name="Google Shape;281;p26"/>
          <p:cNvSpPr txBox="1">
            <a:spLocks noGrp="1"/>
          </p:cNvSpPr>
          <p:nvPr>
            <p:ph type="subTitle" idx="5"/>
          </p:nvPr>
        </p:nvSpPr>
        <p:spPr>
          <a:xfrm>
            <a:off x="707555" y="6023867"/>
            <a:ext cx="1534580" cy="1203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82" name="Google Shape;282;p26"/>
          <p:cNvSpPr/>
          <p:nvPr/>
        </p:nvSpPr>
        <p:spPr>
          <a:xfrm flipH="1">
            <a:off x="4614571" y="3551956"/>
            <a:ext cx="804173" cy="253813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6"/>
          <p:cNvSpPr/>
          <p:nvPr/>
        </p:nvSpPr>
        <p:spPr>
          <a:xfrm flipH="1">
            <a:off x="-371745" y="2872356"/>
            <a:ext cx="804173" cy="253813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26"/>
          <p:cNvSpPr/>
          <p:nvPr/>
        </p:nvSpPr>
        <p:spPr>
          <a:xfrm flipH="1">
            <a:off x="-371745" y="4891911"/>
            <a:ext cx="804173" cy="2538133"/>
          </a:xfrm>
          <a:prstGeom prst="ellipse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6"/>
          <p:cNvSpPr/>
          <p:nvPr/>
        </p:nvSpPr>
        <p:spPr>
          <a:xfrm flipH="1">
            <a:off x="4614571" y="1668222"/>
            <a:ext cx="804173" cy="2538133"/>
          </a:xfrm>
          <a:prstGeom prst="ellipse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7"/>
          <p:cNvSpPr txBox="1">
            <a:spLocks noGrp="1"/>
          </p:cNvSpPr>
          <p:nvPr>
            <p:ph type="title"/>
          </p:nvPr>
        </p:nvSpPr>
        <p:spPr>
          <a:xfrm>
            <a:off x="405294" y="804134"/>
            <a:ext cx="43345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288" name="Google Shape;288;p27"/>
          <p:cNvSpPr/>
          <p:nvPr/>
        </p:nvSpPr>
        <p:spPr>
          <a:xfrm flipH="1">
            <a:off x="4192868" y="1061867"/>
            <a:ext cx="218261" cy="68906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7"/>
          <p:cNvSpPr/>
          <p:nvPr/>
        </p:nvSpPr>
        <p:spPr>
          <a:xfrm flipH="1">
            <a:off x="4866592" y="1061867"/>
            <a:ext cx="218261" cy="689067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27"/>
          <p:cNvSpPr/>
          <p:nvPr/>
        </p:nvSpPr>
        <p:spPr>
          <a:xfrm flipH="1">
            <a:off x="4809475" y="1061867"/>
            <a:ext cx="218261" cy="689067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27"/>
          <p:cNvSpPr/>
          <p:nvPr/>
        </p:nvSpPr>
        <p:spPr>
          <a:xfrm flipH="1">
            <a:off x="4648327" y="1061867"/>
            <a:ext cx="218261" cy="689067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7"/>
          <p:cNvSpPr/>
          <p:nvPr/>
        </p:nvSpPr>
        <p:spPr>
          <a:xfrm flipH="1">
            <a:off x="4523405" y="1061867"/>
            <a:ext cx="218261" cy="689067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7"/>
          <p:cNvSpPr/>
          <p:nvPr/>
        </p:nvSpPr>
        <p:spPr>
          <a:xfrm flipH="1">
            <a:off x="4348899" y="1061867"/>
            <a:ext cx="218261" cy="689067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7"/>
          <p:cNvSpPr/>
          <p:nvPr/>
        </p:nvSpPr>
        <p:spPr>
          <a:xfrm flipH="1">
            <a:off x="40021" y="1061867"/>
            <a:ext cx="218261" cy="689067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27"/>
          <p:cNvSpPr/>
          <p:nvPr/>
        </p:nvSpPr>
        <p:spPr>
          <a:xfrm flipH="1">
            <a:off x="-107455" y="1061867"/>
            <a:ext cx="218261" cy="689067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8"/>
          <p:cNvSpPr txBox="1">
            <a:spLocks noGrp="1"/>
          </p:cNvSpPr>
          <p:nvPr>
            <p:ph type="title"/>
          </p:nvPr>
        </p:nvSpPr>
        <p:spPr>
          <a:xfrm>
            <a:off x="401412" y="959245"/>
            <a:ext cx="2411000" cy="16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5000"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298" name="Google Shape;298;p28"/>
          <p:cNvSpPr txBox="1">
            <a:spLocks noGrp="1"/>
          </p:cNvSpPr>
          <p:nvPr>
            <p:ph type="subTitle" idx="1"/>
          </p:nvPr>
        </p:nvSpPr>
        <p:spPr>
          <a:xfrm>
            <a:off x="401411" y="2369556"/>
            <a:ext cx="1872353" cy="12037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99" name="Google Shape;299;p28"/>
          <p:cNvSpPr txBox="1">
            <a:spLocks noGrp="1"/>
          </p:cNvSpPr>
          <p:nvPr>
            <p:ph type="subTitle" idx="2"/>
          </p:nvPr>
        </p:nvSpPr>
        <p:spPr>
          <a:xfrm>
            <a:off x="401411" y="3410933"/>
            <a:ext cx="1872353" cy="14778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300" name="Google Shape;300;p28"/>
          <p:cNvSpPr txBox="1"/>
          <p:nvPr/>
        </p:nvSpPr>
        <p:spPr>
          <a:xfrm>
            <a:off x="401412" y="6046089"/>
            <a:ext cx="2075928" cy="1331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rPr>
              <a:t>CREDITS: This presentation template was created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IBM Plex Sans"/>
                <a:ea typeface="IBM Plex Sans"/>
                <a:cs typeface="IBM Plex Sans"/>
                <a:sym typeface="IBM Plex Sans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rPr>
              <a:t>, including icons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IBM Plex Sans"/>
                <a:ea typeface="IBM Plex Sans"/>
                <a:cs typeface="IBM Plex Sans"/>
                <a:sym typeface="IBM Plex Sans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rPr>
              <a:t>, and infographics &amp; images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IBM Plex Sans"/>
                <a:ea typeface="IBM Plex Sans"/>
                <a:cs typeface="IBM Plex Sans"/>
                <a:sym typeface="IBM Plex Sans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1200" b="1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sz="1200" b="1">
              <a:solidFill>
                <a:schemeClr val="dk2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" name="Google Shape;301;p28"/>
          <p:cNvGrpSpPr/>
          <p:nvPr/>
        </p:nvGrpSpPr>
        <p:grpSpPr>
          <a:xfrm rot="5400000">
            <a:off x="-1747798" y="4161187"/>
            <a:ext cx="10701961" cy="821015"/>
            <a:chOff x="1629217" y="1856225"/>
            <a:chExt cx="4877929" cy="1182344"/>
          </a:xfrm>
        </p:grpSpPr>
        <p:sp>
          <p:nvSpPr>
            <p:cNvPr id="302" name="Google Shape;302;p28"/>
            <p:cNvSpPr/>
            <p:nvPr/>
          </p:nvSpPr>
          <p:spPr>
            <a:xfrm flipH="1">
              <a:off x="5324846" y="1856225"/>
              <a:ext cx="1182300" cy="11823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" name="Google Shape;303;p28"/>
            <p:cNvGrpSpPr/>
            <p:nvPr/>
          </p:nvGrpSpPr>
          <p:grpSpPr>
            <a:xfrm>
              <a:off x="1629217" y="1856228"/>
              <a:ext cx="2644071" cy="1182341"/>
              <a:chOff x="-842021" y="244576"/>
              <a:chExt cx="4272900" cy="1910700"/>
            </a:xfrm>
          </p:grpSpPr>
          <p:sp>
            <p:nvSpPr>
              <p:cNvPr id="304" name="Google Shape;304;p28"/>
              <p:cNvSpPr/>
              <p:nvPr/>
            </p:nvSpPr>
            <p:spPr>
              <a:xfrm flipH="1">
                <a:off x="-251471" y="244576"/>
                <a:ext cx="1910700" cy="19107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28"/>
              <p:cNvSpPr/>
              <p:nvPr/>
            </p:nvSpPr>
            <p:spPr>
              <a:xfrm flipH="1">
                <a:off x="339079" y="244576"/>
                <a:ext cx="1910700" cy="19107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28"/>
              <p:cNvSpPr/>
              <p:nvPr/>
            </p:nvSpPr>
            <p:spPr>
              <a:xfrm flipH="1">
                <a:off x="929629" y="244576"/>
                <a:ext cx="1910700" cy="19107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28"/>
              <p:cNvSpPr/>
              <p:nvPr/>
            </p:nvSpPr>
            <p:spPr>
              <a:xfrm flipH="1">
                <a:off x="1520179" y="244576"/>
                <a:ext cx="1910700" cy="19107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28"/>
              <p:cNvSpPr/>
              <p:nvPr/>
            </p:nvSpPr>
            <p:spPr>
              <a:xfrm flipH="1">
                <a:off x="-842021" y="244576"/>
                <a:ext cx="1910700" cy="1910700"/>
              </a:xfrm>
              <a:prstGeom prst="ellipse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9" name="Google Shape;309;p28"/>
            <p:cNvSpPr/>
            <p:nvPr/>
          </p:nvSpPr>
          <p:spPr>
            <a:xfrm flipH="1">
              <a:off x="4548764" y="1856225"/>
              <a:ext cx="1182300" cy="1182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0" name="Google Shape;310;p28"/>
          <p:cNvSpPr/>
          <p:nvPr/>
        </p:nvSpPr>
        <p:spPr>
          <a:xfrm rot="-5400000" flipH="1">
            <a:off x="3215247" y="445920"/>
            <a:ext cx="2594133" cy="821053"/>
          </a:xfrm>
          <a:prstGeom prst="ellipse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311;p28"/>
          <p:cNvGrpSpPr/>
          <p:nvPr/>
        </p:nvGrpSpPr>
        <p:grpSpPr>
          <a:xfrm rot="-5400000">
            <a:off x="1479976" y="5890349"/>
            <a:ext cx="6064692" cy="821055"/>
            <a:chOff x="-1036043" y="244576"/>
            <a:chExt cx="4466923" cy="1910700"/>
          </a:xfrm>
        </p:grpSpPr>
        <p:sp>
          <p:nvSpPr>
            <p:cNvPr id="312" name="Google Shape;312;p28"/>
            <p:cNvSpPr/>
            <p:nvPr/>
          </p:nvSpPr>
          <p:spPr>
            <a:xfrm flipH="1">
              <a:off x="-251471" y="244576"/>
              <a:ext cx="1910700" cy="19107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8"/>
            <p:cNvSpPr/>
            <p:nvPr/>
          </p:nvSpPr>
          <p:spPr>
            <a:xfrm flipH="1">
              <a:off x="339079" y="244576"/>
              <a:ext cx="1910700" cy="19107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8"/>
            <p:cNvSpPr/>
            <p:nvPr/>
          </p:nvSpPr>
          <p:spPr>
            <a:xfrm flipH="1">
              <a:off x="929629" y="244576"/>
              <a:ext cx="1910700" cy="19107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8"/>
            <p:cNvSpPr/>
            <p:nvPr/>
          </p:nvSpPr>
          <p:spPr>
            <a:xfrm flipH="1">
              <a:off x="1520179" y="244576"/>
              <a:ext cx="1910700" cy="1910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8"/>
            <p:cNvSpPr/>
            <p:nvPr/>
          </p:nvSpPr>
          <p:spPr>
            <a:xfrm flipH="1">
              <a:off x="-1036043" y="244576"/>
              <a:ext cx="1910700" cy="1910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7" name="Google Shape;317;p28"/>
          <p:cNvSpPr/>
          <p:nvPr/>
        </p:nvSpPr>
        <p:spPr>
          <a:xfrm rot="-5400000" flipH="1">
            <a:off x="3215247" y="2148610"/>
            <a:ext cx="2594133" cy="821053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9"/>
          <p:cNvSpPr/>
          <p:nvPr/>
        </p:nvSpPr>
        <p:spPr>
          <a:xfrm flipH="1">
            <a:off x="-262034" y="6917781"/>
            <a:ext cx="949849" cy="299786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oogle Shape;320;p29"/>
          <p:cNvGrpSpPr/>
          <p:nvPr/>
        </p:nvGrpSpPr>
        <p:grpSpPr>
          <a:xfrm>
            <a:off x="2265073" y="6916123"/>
            <a:ext cx="2998384" cy="3001102"/>
            <a:chOff x="3719945" y="-145000"/>
            <a:chExt cx="5603381" cy="1775100"/>
          </a:xfrm>
        </p:grpSpPr>
        <p:sp>
          <p:nvSpPr>
            <p:cNvPr id="321" name="Google Shape;321;p29"/>
            <p:cNvSpPr/>
            <p:nvPr/>
          </p:nvSpPr>
          <p:spPr>
            <a:xfrm flipH="1">
              <a:off x="7548225" y="-145000"/>
              <a:ext cx="1775100" cy="17751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9"/>
            <p:cNvSpPr/>
            <p:nvPr/>
          </p:nvSpPr>
          <p:spPr>
            <a:xfrm flipH="1">
              <a:off x="6660626" y="-144025"/>
              <a:ext cx="1775100" cy="1773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9"/>
            <p:cNvSpPr/>
            <p:nvPr/>
          </p:nvSpPr>
          <p:spPr>
            <a:xfrm flipH="1">
              <a:off x="5339402" y="-144025"/>
              <a:ext cx="1775100" cy="17733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9"/>
            <p:cNvSpPr/>
            <p:nvPr/>
          </p:nvSpPr>
          <p:spPr>
            <a:xfrm flipH="1">
              <a:off x="3719945" y="-144025"/>
              <a:ext cx="1775100" cy="17733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326;p30"/>
          <p:cNvGrpSpPr/>
          <p:nvPr/>
        </p:nvGrpSpPr>
        <p:grpSpPr>
          <a:xfrm>
            <a:off x="-150405" y="8398838"/>
            <a:ext cx="1267234" cy="1160533"/>
            <a:chOff x="-267304" y="4724346"/>
            <a:chExt cx="2252166" cy="652800"/>
          </a:xfrm>
        </p:grpSpPr>
        <p:sp>
          <p:nvSpPr>
            <p:cNvPr id="327" name="Google Shape;327;p30"/>
            <p:cNvSpPr/>
            <p:nvPr/>
          </p:nvSpPr>
          <p:spPr>
            <a:xfrm>
              <a:off x="1331462" y="4724346"/>
              <a:ext cx="653400" cy="6528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0"/>
            <p:cNvSpPr/>
            <p:nvPr/>
          </p:nvSpPr>
          <p:spPr>
            <a:xfrm>
              <a:off x="-267304" y="4724346"/>
              <a:ext cx="653400" cy="6528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0"/>
            <p:cNvSpPr/>
            <p:nvPr/>
          </p:nvSpPr>
          <p:spPr>
            <a:xfrm>
              <a:off x="194680" y="4724346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330;p30"/>
          <p:cNvGrpSpPr/>
          <p:nvPr/>
        </p:nvGrpSpPr>
        <p:grpSpPr>
          <a:xfrm>
            <a:off x="2846058" y="-595310"/>
            <a:ext cx="2229265" cy="1161600"/>
            <a:chOff x="5058098" y="-334862"/>
            <a:chExt cx="3961914" cy="653400"/>
          </a:xfrm>
        </p:grpSpPr>
        <p:sp>
          <p:nvSpPr>
            <p:cNvPr id="331" name="Google Shape;331;p30"/>
            <p:cNvSpPr/>
            <p:nvPr/>
          </p:nvSpPr>
          <p:spPr>
            <a:xfrm flipH="1">
              <a:off x="6533448" y="-334504"/>
              <a:ext cx="653400" cy="652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0"/>
            <p:cNvSpPr/>
            <p:nvPr/>
          </p:nvSpPr>
          <p:spPr>
            <a:xfrm flipH="1">
              <a:off x="8366612" y="-334862"/>
              <a:ext cx="653400" cy="6534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0"/>
            <p:cNvSpPr/>
            <p:nvPr/>
          </p:nvSpPr>
          <p:spPr>
            <a:xfrm flipH="1">
              <a:off x="8039935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0"/>
            <p:cNvSpPr/>
            <p:nvPr/>
          </p:nvSpPr>
          <p:spPr>
            <a:xfrm flipH="1">
              <a:off x="7553664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0"/>
            <p:cNvSpPr/>
            <p:nvPr/>
          </p:nvSpPr>
          <p:spPr>
            <a:xfrm flipH="1">
              <a:off x="6957630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0"/>
            <p:cNvSpPr/>
            <p:nvPr/>
          </p:nvSpPr>
          <p:spPr>
            <a:xfrm flipH="1">
              <a:off x="5058098" y="-334554"/>
              <a:ext cx="653400" cy="65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 flipH="1">
            <a:off x="79899" y="548485"/>
            <a:ext cx="259786" cy="820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01243" y="2040800"/>
            <a:ext cx="4342603" cy="627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01243" y="804134"/>
            <a:ext cx="4342603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19" name="Google Shape;19;p4"/>
          <p:cNvSpPr/>
          <p:nvPr/>
        </p:nvSpPr>
        <p:spPr>
          <a:xfrm flipH="1">
            <a:off x="4383043" y="338347"/>
            <a:ext cx="392802" cy="1241067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 flipH="1">
            <a:off x="-176077" y="338347"/>
            <a:ext cx="392802" cy="1241067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 flipH="1">
            <a:off x="4667292" y="338347"/>
            <a:ext cx="392802" cy="1241067"/>
          </a:xfrm>
          <a:prstGeom prst="ellipse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/>
          <p:nvPr/>
        </p:nvSpPr>
        <p:spPr>
          <a:xfrm flipH="1">
            <a:off x="4564069" y="338347"/>
            <a:ext cx="392802" cy="1241067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4"/>
          <p:cNvSpPr/>
          <p:nvPr/>
        </p:nvSpPr>
        <p:spPr>
          <a:xfrm flipH="1">
            <a:off x="4774187" y="8454133"/>
            <a:ext cx="304857" cy="963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subTitle" idx="1"/>
          </p:nvPr>
        </p:nvSpPr>
        <p:spPr>
          <a:xfrm>
            <a:off x="1022111" y="2592578"/>
            <a:ext cx="1663207" cy="7477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2"/>
          </p:nvPr>
        </p:nvSpPr>
        <p:spPr>
          <a:xfrm>
            <a:off x="1023517" y="3172756"/>
            <a:ext cx="1661857" cy="16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3"/>
          </p:nvPr>
        </p:nvSpPr>
        <p:spPr>
          <a:xfrm>
            <a:off x="3181575" y="5836222"/>
            <a:ext cx="1663207" cy="7477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4"/>
          </p:nvPr>
        </p:nvSpPr>
        <p:spPr>
          <a:xfrm>
            <a:off x="3183312" y="6416400"/>
            <a:ext cx="1659662" cy="16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401243" y="804134"/>
            <a:ext cx="4342603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30" name="Google Shape;30;p5"/>
          <p:cNvSpPr/>
          <p:nvPr/>
        </p:nvSpPr>
        <p:spPr>
          <a:xfrm flipH="1">
            <a:off x="-375145" y="5758775"/>
            <a:ext cx="767881" cy="2426133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/>
          <p:nvPr/>
        </p:nvSpPr>
        <p:spPr>
          <a:xfrm>
            <a:off x="4752355" y="2515154"/>
            <a:ext cx="767881" cy="2426133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405294" y="804134"/>
            <a:ext cx="43345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grpSp>
        <p:nvGrpSpPr>
          <p:cNvPr id="2" name="Google Shape;34;p6"/>
          <p:cNvGrpSpPr/>
          <p:nvPr/>
        </p:nvGrpSpPr>
        <p:grpSpPr>
          <a:xfrm>
            <a:off x="-150405" y="8398838"/>
            <a:ext cx="1267234" cy="1160533"/>
            <a:chOff x="-267304" y="4724346"/>
            <a:chExt cx="2252166" cy="652800"/>
          </a:xfrm>
        </p:grpSpPr>
        <p:sp>
          <p:nvSpPr>
            <p:cNvPr id="35" name="Google Shape;35;p6"/>
            <p:cNvSpPr/>
            <p:nvPr/>
          </p:nvSpPr>
          <p:spPr>
            <a:xfrm>
              <a:off x="1331462" y="4724346"/>
              <a:ext cx="653400" cy="6528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6"/>
            <p:cNvSpPr/>
            <p:nvPr/>
          </p:nvSpPr>
          <p:spPr>
            <a:xfrm>
              <a:off x="-267304" y="4724346"/>
              <a:ext cx="653400" cy="6528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6"/>
            <p:cNvSpPr/>
            <p:nvPr/>
          </p:nvSpPr>
          <p:spPr>
            <a:xfrm>
              <a:off x="194680" y="4724346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38;p6"/>
          <p:cNvGrpSpPr/>
          <p:nvPr/>
        </p:nvGrpSpPr>
        <p:grpSpPr>
          <a:xfrm>
            <a:off x="2846058" y="-595310"/>
            <a:ext cx="2229265" cy="1161600"/>
            <a:chOff x="5058098" y="-334862"/>
            <a:chExt cx="3961914" cy="653400"/>
          </a:xfrm>
        </p:grpSpPr>
        <p:sp>
          <p:nvSpPr>
            <p:cNvPr id="39" name="Google Shape;39;p6"/>
            <p:cNvSpPr/>
            <p:nvPr/>
          </p:nvSpPr>
          <p:spPr>
            <a:xfrm flipH="1">
              <a:off x="6533448" y="-334504"/>
              <a:ext cx="653400" cy="652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6"/>
            <p:cNvSpPr/>
            <p:nvPr/>
          </p:nvSpPr>
          <p:spPr>
            <a:xfrm flipH="1">
              <a:off x="8366612" y="-334862"/>
              <a:ext cx="653400" cy="653400"/>
            </a:xfrm>
            <a:prstGeom prst="ellipse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6"/>
            <p:cNvSpPr/>
            <p:nvPr/>
          </p:nvSpPr>
          <p:spPr>
            <a:xfrm flipH="1">
              <a:off x="8039935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6"/>
            <p:cNvSpPr/>
            <p:nvPr/>
          </p:nvSpPr>
          <p:spPr>
            <a:xfrm flipH="1">
              <a:off x="7553664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6"/>
            <p:cNvSpPr/>
            <p:nvPr/>
          </p:nvSpPr>
          <p:spPr>
            <a:xfrm flipH="1">
              <a:off x="6957630" y="-334504"/>
              <a:ext cx="653400" cy="6528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flipH="1">
              <a:off x="5058098" y="-334554"/>
              <a:ext cx="653400" cy="65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812370" y="1933934"/>
            <a:ext cx="1787445" cy="33642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ubTitle" idx="1"/>
          </p:nvPr>
        </p:nvSpPr>
        <p:spPr>
          <a:xfrm>
            <a:off x="2812370" y="5609001"/>
            <a:ext cx="1787445" cy="16010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48" name="Google Shape;48;p7"/>
          <p:cNvSpPr/>
          <p:nvPr/>
        </p:nvSpPr>
        <p:spPr>
          <a:xfrm>
            <a:off x="471464" y="-1115179"/>
            <a:ext cx="1908814" cy="6030933"/>
          </a:xfrm>
          <a:prstGeom prst="ellipse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471464" y="1556555"/>
            <a:ext cx="1908814" cy="6030933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7"/>
          <p:cNvSpPr/>
          <p:nvPr/>
        </p:nvSpPr>
        <p:spPr>
          <a:xfrm>
            <a:off x="471464" y="4228244"/>
            <a:ext cx="1908814" cy="603093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029355" y="2624667"/>
            <a:ext cx="3086715" cy="3919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1802835" y="871740"/>
            <a:ext cx="2627911" cy="36122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1802835" y="6435422"/>
            <a:ext cx="2627911" cy="16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 b="1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56" name="Google Shape;56;p9"/>
          <p:cNvSpPr/>
          <p:nvPr/>
        </p:nvSpPr>
        <p:spPr>
          <a:xfrm rot="10800000">
            <a:off x="-1250556" y="627200"/>
            <a:ext cx="2497089" cy="7889600"/>
          </a:xfrm>
          <a:prstGeom prst="chord">
            <a:avLst>
              <a:gd name="adj1" fmla="val 5374634"/>
              <a:gd name="adj2" fmla="val 16227558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621698" y="6256267"/>
            <a:ext cx="1972284" cy="17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pt-BR" smtClean="0"/>
              <a:t>Clique para editar o estilo do título mestre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05294" y="804134"/>
            <a:ext cx="433450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ans"/>
              <a:buNone/>
              <a:defRPr sz="2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ans"/>
              <a:buNone/>
              <a:defRPr sz="2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ans"/>
              <a:buNone/>
              <a:defRPr sz="2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ans"/>
              <a:buNone/>
              <a:defRPr sz="2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ans"/>
              <a:buNone/>
              <a:defRPr sz="2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ans"/>
              <a:buNone/>
              <a:defRPr sz="2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ans"/>
              <a:buNone/>
              <a:defRPr sz="2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ans"/>
              <a:buNone/>
              <a:defRPr sz="2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DM Sans"/>
              <a:buNone/>
              <a:defRPr sz="2800" b="1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05294" y="2048844"/>
            <a:ext cx="433450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●"/>
              <a:defRPr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○"/>
              <a:defRPr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■"/>
              <a:defRPr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●"/>
              <a:defRPr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○"/>
              <a:defRPr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■"/>
              <a:defRPr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●"/>
              <a:defRPr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○"/>
              <a:defRPr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■"/>
              <a:defRPr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1"/>
          <p:cNvSpPr txBox="1">
            <a:spLocks noGrp="1"/>
          </p:cNvSpPr>
          <p:nvPr>
            <p:ph type="title"/>
          </p:nvPr>
        </p:nvSpPr>
        <p:spPr>
          <a:xfrm>
            <a:off x="600992" y="1659467"/>
            <a:ext cx="3965330" cy="8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339" name="Google Shape;339;p31"/>
          <p:cNvSpPr txBox="1">
            <a:spLocks noGrp="1"/>
          </p:cNvSpPr>
          <p:nvPr>
            <p:ph type="body" idx="1"/>
          </p:nvPr>
        </p:nvSpPr>
        <p:spPr>
          <a:xfrm>
            <a:off x="600992" y="3014133"/>
            <a:ext cx="3965330" cy="44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54;p13"/>
          <p:cNvPicPr/>
          <p:nvPr/>
        </p:nvPicPr>
        <p:blipFill>
          <a:blip r:embed="rId2" cstate="print"/>
          <a:stretch/>
        </p:blipFill>
        <p:spPr>
          <a:xfrm>
            <a:off x="0" y="0"/>
            <a:ext cx="5144040" cy="497160"/>
          </a:xfrm>
          <a:prstGeom prst="rect">
            <a:avLst/>
          </a:prstGeom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-9000" y="-19800"/>
            <a:ext cx="2678760" cy="536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Autores: Tâmara 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da Cruz 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 Piedade Oliveira; 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Denise Lima da Silva 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Brasileiro; </a:t>
            </a:r>
            <a:r>
              <a:rPr lang="pt-BR" sz="800" b="0" spc="-1" dirty="0" err="1" smtClean="0">
                <a:solidFill>
                  <a:srgbClr val="FFFFFF"/>
                </a:solidFill>
                <a:latin typeface="Times New Roman"/>
              </a:rPr>
              <a:t>Nívia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 Vanessa Carneiro dos 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Santos, </a:t>
            </a:r>
            <a:r>
              <a:rPr lang="pt-BR" sz="800" b="0" spc="-1" dirty="0" err="1" smtClean="0">
                <a:solidFill>
                  <a:srgbClr val="FFFFFF"/>
                </a:solidFill>
                <a:latin typeface="Times New Roman"/>
              </a:rPr>
              <a:t>Sélton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 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Diniz dos Santos, </a:t>
            </a:r>
            <a:r>
              <a:rPr lang="pt-BR" sz="800" b="0" spc="-1" dirty="0" err="1" smtClean="0">
                <a:solidFill>
                  <a:srgbClr val="FFFFFF"/>
                </a:solidFill>
                <a:latin typeface="Times New Roman"/>
              </a:rPr>
              <a:t>Deybson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 Borba 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de </a:t>
            </a:r>
            <a:r>
              <a:rPr lang="pt-BR" sz="800" b="0" spc="-1" dirty="0" smtClean="0">
                <a:solidFill>
                  <a:srgbClr val="FFFFFF"/>
                </a:solidFill>
                <a:latin typeface="Times New Roman"/>
              </a:rPr>
              <a:t>Almeida</a:t>
            </a:r>
            <a:endParaRPr lang="pt-BR" sz="800" b="0" strike="noStrike" spc="-1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title" idx="4294967295"/>
          </p:nvPr>
        </p:nvSpPr>
        <p:spPr>
          <a:xfrm>
            <a:off x="0" y="1142976"/>
            <a:ext cx="4675188" cy="414338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 algn="ctr"/>
            <a:r>
              <a:rPr lang="pt-BR" sz="1200" dirty="0" smtClean="0"/>
              <a:t>Identidade profissional de enfermeiras no contexto de trabalho da saúde mental: uma revisão integrativa</a:t>
            </a:r>
            <a:r>
              <a:rPr lang="pt-BR" sz="1400" b="0" dirty="0" smtClean="0"/>
              <a:t/>
            </a:r>
            <a:br>
              <a:rPr lang="pt-BR" sz="1400" b="0" dirty="0" smtClean="0"/>
            </a:br>
            <a:r>
              <a:rPr lang="pt-BR" sz="1400" dirty="0" smtClean="0"/>
              <a:t/>
            </a:r>
            <a:br>
              <a:rPr lang="pt-BR" sz="1400" dirty="0" smtClean="0"/>
            </a:br>
            <a:endParaRPr lang="pt-BR" sz="14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Google Shape;56;p13"/>
          <p:cNvSpPr/>
          <p:nvPr/>
        </p:nvSpPr>
        <p:spPr>
          <a:xfrm>
            <a:off x="175320" y="1327320"/>
            <a:ext cx="2310120" cy="2739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          </a:t>
            </a:r>
            <a:r>
              <a:rPr lang="pt-BR" sz="1050" b="1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Introdução</a:t>
            </a:r>
            <a:endParaRPr lang="pt-BR" sz="1050" b="0" strike="noStrike" spc="-1" dirty="0">
              <a:latin typeface="Times New Roman"/>
            </a:endParaRPr>
          </a:p>
          <a:p>
            <a:pPr>
              <a:tabLst>
                <a:tab pos="0" algn="l"/>
              </a:tabLst>
            </a:pPr>
            <a:endParaRPr lang="pt-BR" sz="1000" spc="-1" dirty="0">
              <a:solidFill>
                <a:srgbClr val="000000"/>
              </a:solidFill>
              <a:latin typeface="Times New Roman"/>
              <a:ea typeface="Georgia"/>
            </a:endParaRPr>
          </a:p>
          <a:p>
            <a:pPr>
              <a:tabLst>
                <a:tab pos="0" algn="l"/>
              </a:tabLst>
            </a:pP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A </a:t>
            </a:r>
            <a:r>
              <a:rPr lang="pt-BR" sz="900" spc="-1" dirty="0" smtClean="0">
                <a:solidFill>
                  <a:srgbClr val="000000"/>
                </a:solidFill>
                <a:latin typeface="DM Sans"/>
                <a:ea typeface="Georgia"/>
              </a:rPr>
              <a:t>identidade profissional, enquanto produto dos mecanismos de socialização ligados aos contextos formativos e profissionais, é constituída de forma dinâmica e influenciada pelas transformações histórico-sociais. Nesse sentido, o atual contexto de transição paradigmática do campo da Saúde Mental vem produzindo modificações importantes nos processos de trabalho das enfermeiras e a </a:t>
            </a:r>
            <a:r>
              <a:rPr lang="pt-BR" sz="900" spc="-1" dirty="0" err="1" smtClean="0">
                <a:solidFill>
                  <a:srgbClr val="000000"/>
                </a:solidFill>
                <a:latin typeface="DM Sans"/>
                <a:ea typeface="Georgia"/>
              </a:rPr>
              <a:t>ressignificação</a:t>
            </a:r>
            <a:r>
              <a:rPr lang="pt-BR" sz="900" spc="-1" dirty="0" smtClean="0">
                <a:solidFill>
                  <a:srgbClr val="000000"/>
                </a:solidFill>
                <a:latin typeface="DM Sans"/>
                <a:ea typeface="Georgia"/>
              </a:rPr>
              <a:t> da finalidade da assistência, o que abre perspectivas para a constituição de novas demarcações </a:t>
            </a:r>
            <a:r>
              <a:rPr lang="pt-BR" sz="900" spc="-1" dirty="0" err="1" smtClean="0">
                <a:solidFill>
                  <a:srgbClr val="000000"/>
                </a:solidFill>
                <a:latin typeface="DM Sans"/>
                <a:ea typeface="Georgia"/>
              </a:rPr>
              <a:t>identitárias</a:t>
            </a:r>
            <a:r>
              <a:rPr lang="pt-BR" sz="900" spc="-1" dirty="0" smtClean="0">
                <a:solidFill>
                  <a:srgbClr val="000000"/>
                </a:solidFill>
                <a:latin typeface="DM Sans"/>
                <a:ea typeface="Georgia"/>
              </a:rPr>
              <a:t> para estas profissionais.</a:t>
            </a:r>
            <a:br>
              <a:rPr lang="pt-BR" sz="900" spc="-1" dirty="0" smtClean="0">
                <a:solidFill>
                  <a:srgbClr val="000000"/>
                </a:solidFill>
                <a:latin typeface="DM Sans"/>
                <a:ea typeface="Georgia"/>
              </a:rPr>
            </a:br>
            <a:endParaRPr lang="pt-BR" sz="900" b="0" strike="noStrike" spc="-1" dirty="0" smtClean="0">
              <a:solidFill>
                <a:srgbClr val="000000"/>
              </a:solidFill>
              <a:latin typeface="DM Sans"/>
              <a:ea typeface="Georgia"/>
            </a:endParaRPr>
          </a:p>
        </p:txBody>
      </p:sp>
      <p:sp>
        <p:nvSpPr>
          <p:cNvPr id="43" name="Google Shape;58;p13"/>
          <p:cNvSpPr/>
          <p:nvPr/>
        </p:nvSpPr>
        <p:spPr>
          <a:xfrm>
            <a:off x="2572200" y="1327320"/>
            <a:ext cx="2310120" cy="28546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       </a:t>
            </a:r>
            <a:r>
              <a:rPr lang="pt-BR" sz="1050" b="1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Resultados </a:t>
            </a:r>
            <a:r>
              <a:rPr lang="pt-BR" sz="105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e </a:t>
            </a:r>
            <a:r>
              <a:rPr lang="pt-BR" sz="1050" b="1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Discussões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b="0" strike="noStrike" spc="-1" dirty="0"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Foram identificados 1.783 estudos, dentre os quais 539 atenderam aos critérios de inclusão. Após a leitura dos títulos e resumos, foram selecionados 14 artigos para leitura na íntegra, dos quais nove compuseram a amostra final. 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Indefinições e ambigüidades nos papéis desempenhados, influência conflituosa do modelo, carência de formação específica e </a:t>
            </a:r>
            <a:r>
              <a:rPr lang="pt-BR" sz="900" b="0" strike="noStrike" spc="-1" dirty="0" err="1" smtClean="0">
                <a:solidFill>
                  <a:srgbClr val="000000"/>
                </a:solidFill>
                <a:latin typeface="DM Sans"/>
                <a:ea typeface="Georgia"/>
              </a:rPr>
              <a:t>estigmatização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 profissional foram apontados como elementos que comprometem o delineamento </a:t>
            </a:r>
            <a:r>
              <a:rPr lang="pt-BR" sz="900" b="0" strike="noStrike" spc="-1" dirty="0" err="1" smtClean="0">
                <a:solidFill>
                  <a:srgbClr val="000000"/>
                </a:solidFill>
                <a:latin typeface="DM Sans"/>
                <a:ea typeface="Georgia"/>
              </a:rPr>
              <a:t>identitário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 profissional. Estes </a:t>
            </a:r>
            <a:r>
              <a:rPr lang="pt-BR" sz="900" dirty="0" smtClean="0"/>
              <a:t>elementos podem </a:t>
            </a:r>
            <a:r>
              <a:rPr lang="pt-BR" sz="900" dirty="0"/>
              <a:t>impactar </a:t>
            </a:r>
            <a:r>
              <a:rPr lang="pt-BR" sz="900" dirty="0" smtClean="0"/>
              <a:t>ainda a qualidade do </a:t>
            </a:r>
            <a:r>
              <a:rPr lang="pt-BR" sz="900" dirty="0"/>
              <a:t>cuidado </a:t>
            </a:r>
            <a:r>
              <a:rPr lang="pt-BR" sz="900" dirty="0" smtClean="0"/>
              <a:t>prestado, a satisfação dos usuários, assim como a satisfação laboral das próprias enfermeiras. </a:t>
            </a:r>
            <a:endParaRPr lang="pt-BR" sz="900" b="0" strike="noStrike" spc="-1" dirty="0">
              <a:latin typeface="DM Sans"/>
            </a:endParaRPr>
          </a:p>
        </p:txBody>
      </p:sp>
      <p:pic>
        <p:nvPicPr>
          <p:cNvPr id="44" name="Google Shape;59;p13"/>
          <p:cNvPicPr/>
          <p:nvPr/>
        </p:nvPicPr>
        <p:blipFill>
          <a:blip r:embed="rId3" cstate="print"/>
          <a:stretch/>
        </p:blipFill>
        <p:spPr>
          <a:xfrm>
            <a:off x="-9000" y="8729640"/>
            <a:ext cx="5153040" cy="414000"/>
          </a:xfrm>
          <a:prstGeom prst="rect">
            <a:avLst/>
          </a:prstGeom>
          <a:ln w="0">
            <a:noFill/>
          </a:ln>
        </p:spPr>
      </p:pic>
      <p:sp>
        <p:nvSpPr>
          <p:cNvPr id="45" name="Google Shape;61;p13"/>
          <p:cNvSpPr/>
          <p:nvPr/>
        </p:nvSpPr>
        <p:spPr>
          <a:xfrm>
            <a:off x="215090" y="4286248"/>
            <a:ext cx="2310120" cy="104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 smtClean="0">
                <a:latin typeface="Times New Roman"/>
              </a:rPr>
              <a:t>          </a:t>
            </a:r>
            <a:r>
              <a:rPr lang="pt-BR" sz="1050" b="1" strike="noStrike" spc="-1" dirty="0" smtClean="0">
                <a:latin typeface="Times New Roman"/>
              </a:rPr>
              <a:t>Objetivos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b="0" strike="noStrike" spc="-1" dirty="0"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Identificar os principais achados na literatura científica sobre a identidade profissional da enfermeira que atua no campo da saúde mental. </a:t>
            </a:r>
            <a:endParaRPr lang="pt-BR" sz="900" b="0" strike="noStrike" spc="-1" dirty="0">
              <a:latin typeface="DM Sans"/>
            </a:endParaRPr>
          </a:p>
        </p:txBody>
      </p:sp>
      <p:sp>
        <p:nvSpPr>
          <p:cNvPr id="46" name="Google Shape;62;p13"/>
          <p:cNvSpPr/>
          <p:nvPr/>
        </p:nvSpPr>
        <p:spPr>
          <a:xfrm>
            <a:off x="2572544" y="4286248"/>
            <a:ext cx="2310120" cy="218521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       </a:t>
            </a:r>
            <a:r>
              <a:rPr lang="pt-BR" sz="1050" b="1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Considerações Finais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b="0" strike="noStrike" spc="-1" dirty="0">
              <a:latin typeface="Times New Roman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A pesquisa apontou a necessidade de investimento e valorização de qualificação profissional das enfermeiras que atuam no campo da saúde mental, com ênfase para o aprofundamento da reflexão crítica acerca seu do escopo de atribuições e competências próprias, visando o fortalecimento de elementos de identificação profissional neste cenário de prática.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/>
            </a:r>
            <a:br>
              <a:rPr lang="pt-BR" sz="1000" b="0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</a:br>
            <a:r>
              <a:rPr lang="pt-BR" sz="1000" b="0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 </a:t>
            </a:r>
            <a:endParaRPr lang="pt-BR" sz="1000" b="0" strike="noStrike" spc="-1" dirty="0">
              <a:latin typeface="Times New Roman"/>
            </a:endParaRPr>
          </a:p>
        </p:txBody>
      </p:sp>
      <p:sp>
        <p:nvSpPr>
          <p:cNvPr id="47" name="Google Shape;61;p 1"/>
          <p:cNvSpPr/>
          <p:nvPr/>
        </p:nvSpPr>
        <p:spPr>
          <a:xfrm>
            <a:off x="215090" y="5643570"/>
            <a:ext cx="2310120" cy="27238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 smtClean="0">
                <a:latin typeface="Times New Roman"/>
                <a:ea typeface="Microsoft YaHei"/>
              </a:rPr>
              <a:t>           </a:t>
            </a:r>
            <a:r>
              <a:rPr lang="pt-BR" sz="1050" b="1" strike="noStrike" spc="-1" dirty="0" smtClean="0">
                <a:latin typeface="Times New Roman"/>
                <a:ea typeface="Microsoft YaHei"/>
              </a:rPr>
              <a:t>Métodos</a:t>
            </a:r>
            <a:endParaRPr lang="pt-BR" sz="1050" b="0" strike="noStrike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1000" b="0" strike="noStrike" spc="-1" dirty="0" smtClean="0">
              <a:solidFill>
                <a:srgbClr val="000000"/>
              </a:solidFill>
              <a:latin typeface="Times New Roman"/>
              <a:ea typeface="Georgia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900" spc="-1" dirty="0" smtClean="0">
                <a:solidFill>
                  <a:srgbClr val="000000"/>
                </a:solidFill>
                <a:latin typeface="DM Sans"/>
                <a:ea typeface="Georgia"/>
              </a:rPr>
              <a:t>R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evisão integrativa da literatura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900" spc="-1" dirty="0">
              <a:solidFill>
                <a:srgbClr val="000000"/>
              </a:solidFill>
              <a:latin typeface="DM Sans"/>
              <a:ea typeface="Georgia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Bases de dados: Biblioteca Virtual em Saúde (BVS) – janeiro/2022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900" b="0" strike="noStrike" spc="-1" dirty="0" smtClean="0">
              <a:solidFill>
                <a:srgbClr val="000000"/>
              </a:solidFill>
              <a:latin typeface="DM Sans"/>
              <a:ea typeface="Georgia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Estratégia de busca: “</a:t>
            </a:r>
            <a:r>
              <a:rPr lang="pt-BR" sz="900" spc="-1" dirty="0">
                <a:solidFill>
                  <a:srgbClr val="000000"/>
                </a:solidFill>
                <a:latin typeface="DM Sans"/>
                <a:ea typeface="Georgia"/>
              </a:rPr>
              <a:t>P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rofessional </a:t>
            </a:r>
            <a:r>
              <a:rPr lang="pt-BR" sz="900" spc="-1" dirty="0" err="1">
                <a:solidFill>
                  <a:srgbClr val="000000"/>
                </a:solidFill>
                <a:latin typeface="DM Sans"/>
                <a:ea typeface="Georgia"/>
              </a:rPr>
              <a:t>I</a:t>
            </a:r>
            <a:r>
              <a:rPr lang="pt-BR" sz="900" b="0" strike="noStrike" spc="-1" dirty="0" err="1" smtClean="0">
                <a:solidFill>
                  <a:srgbClr val="000000"/>
                </a:solidFill>
                <a:latin typeface="DM Sans"/>
                <a:ea typeface="Georgia"/>
              </a:rPr>
              <a:t>dentity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” AND “</a:t>
            </a:r>
            <a:r>
              <a:rPr lang="pt-BR" sz="900" b="0" strike="noStrike" spc="-1" dirty="0" err="1" smtClean="0">
                <a:solidFill>
                  <a:srgbClr val="000000"/>
                </a:solidFill>
                <a:latin typeface="DM Sans"/>
                <a:ea typeface="Georgia"/>
              </a:rPr>
              <a:t>Nurses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” AND “Mental </a:t>
            </a:r>
            <a:r>
              <a:rPr lang="pt-BR" sz="900" b="0" strike="noStrike" spc="-1" dirty="0" err="1" smtClean="0">
                <a:solidFill>
                  <a:srgbClr val="000000"/>
                </a:solidFill>
                <a:latin typeface="DM Sans"/>
                <a:ea typeface="Georgia"/>
              </a:rPr>
              <a:t>Health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 </a:t>
            </a:r>
            <a:r>
              <a:rPr lang="pt-BR" sz="900" b="0" strike="noStrike" spc="-1" dirty="0" err="1" smtClean="0">
                <a:solidFill>
                  <a:srgbClr val="000000"/>
                </a:solidFill>
                <a:latin typeface="DM Sans"/>
                <a:ea typeface="Georgia"/>
              </a:rPr>
              <a:t>nursing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” OR “</a:t>
            </a:r>
            <a:r>
              <a:rPr lang="pt-BR" sz="900" b="0" strike="noStrike" spc="-1" dirty="0" err="1" smtClean="0">
                <a:solidFill>
                  <a:srgbClr val="000000"/>
                </a:solidFill>
                <a:latin typeface="DM Sans"/>
                <a:ea typeface="Georgia"/>
              </a:rPr>
              <a:t>Psychiatric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 </a:t>
            </a:r>
            <a:r>
              <a:rPr lang="pt-BR" sz="900" b="0" strike="noStrike" spc="-1" dirty="0" err="1" smtClean="0">
                <a:solidFill>
                  <a:srgbClr val="000000"/>
                </a:solidFill>
                <a:latin typeface="DM Sans"/>
                <a:ea typeface="Georgia"/>
              </a:rPr>
              <a:t>Nursing</a:t>
            </a: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”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</a:tabLst>
            </a:pPr>
            <a:endParaRPr lang="pt-BR" sz="900" b="0" strike="noStrike" spc="-1" dirty="0" smtClean="0">
              <a:solidFill>
                <a:srgbClr val="000000"/>
              </a:solidFill>
              <a:latin typeface="DM Sans"/>
              <a:ea typeface="Georgia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900" b="0" strike="noStrike" spc="-1" dirty="0" smtClean="0">
                <a:solidFill>
                  <a:srgbClr val="000000"/>
                </a:solidFill>
                <a:latin typeface="DM Sans"/>
                <a:ea typeface="Georgia"/>
              </a:rPr>
              <a:t>Critérios elegibilidade: artigos originais disponíveis online na íntegra, nos idiomas português, inglês e espanhol, publicados entre 2017-2022. Foram excluídos duplicatas e estudos que não respondiam ao objetivo desta revisão.</a:t>
            </a:r>
            <a:endParaRPr lang="pt-BR" sz="900" b="0" strike="noStrike" spc="-1" dirty="0">
              <a:latin typeface="DM Sans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 </a:t>
            </a:r>
            <a:endParaRPr lang="pt-BR" sz="1000" b="0" strike="noStrike" spc="-1" dirty="0">
              <a:latin typeface="Times New Roman"/>
            </a:endParaRPr>
          </a:p>
        </p:txBody>
      </p:sp>
      <p:sp>
        <p:nvSpPr>
          <p:cNvPr id="48" name="Google Shape;62;p 1"/>
          <p:cNvSpPr/>
          <p:nvPr/>
        </p:nvSpPr>
        <p:spPr>
          <a:xfrm>
            <a:off x="2643982" y="6215074"/>
            <a:ext cx="2310120" cy="275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50" b="1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Referências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50" b="1" strike="noStrike" spc="-1" dirty="0" smtClean="0">
              <a:solidFill>
                <a:srgbClr val="000000"/>
              </a:solidFill>
              <a:latin typeface="Times New Roman"/>
              <a:ea typeface="Georgia"/>
            </a:endParaRPr>
          </a:p>
          <a:p>
            <a:pPr>
              <a:tabLst>
                <a:tab pos="0" algn="l"/>
              </a:tabLst>
            </a:pPr>
            <a:r>
              <a:rPr lang="pt-BR" sz="800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Dubar</a:t>
            </a:r>
            <a:r>
              <a:rPr lang="pt-BR" sz="8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</a:t>
            </a:r>
            <a:r>
              <a:rPr lang="pt-BR" sz="8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C. (2005). A socialização: </a:t>
            </a:r>
            <a:r>
              <a:rPr lang="pt-BR" sz="8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a construção </a:t>
            </a:r>
            <a:r>
              <a:rPr lang="pt-BR" sz="8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das </a:t>
            </a:r>
            <a:r>
              <a:rPr lang="pt-BR" sz="8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identidades sociais e profissionais. </a:t>
            </a:r>
            <a:r>
              <a:rPr lang="pt-BR" sz="800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SãoPaulo</a:t>
            </a:r>
            <a:r>
              <a:rPr lang="pt-BR" sz="8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– Martins Fontes.</a:t>
            </a:r>
          </a:p>
          <a:p>
            <a:pPr>
              <a:tabLst>
                <a:tab pos="0" algn="l"/>
              </a:tabLst>
            </a:pPr>
            <a:r>
              <a:rPr lang="pt-BR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Santos SC </a:t>
            </a:r>
            <a:r>
              <a:rPr lang="pt-BR" sz="8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et</a:t>
            </a:r>
            <a:r>
              <a:rPr lang="pt-BR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al. Identidade Profissional da Enfermeira: Uma Revisão Integrativa. </a:t>
            </a:r>
            <a:r>
              <a:rPr lang="pt-BR" sz="8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Rev</a:t>
            </a:r>
            <a:r>
              <a:rPr lang="pt-BR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baiana </a:t>
            </a:r>
            <a:r>
              <a:rPr lang="pt-BR" sz="8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enferm</a:t>
            </a:r>
            <a:r>
              <a:rPr lang="pt-BR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(2019); 33:e29003.</a:t>
            </a:r>
          </a:p>
          <a:p>
            <a:pPr>
              <a:tabLst>
                <a:tab pos="0" algn="l"/>
              </a:tabLst>
            </a:pPr>
            <a:r>
              <a:rPr lang="pt-BR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Almeida JCP, Barbosa CA, Almeida LY, Oliveira JL, Souza J. Ações de saúde mental e o trabalho do enfermeiro. </a:t>
            </a:r>
            <a:r>
              <a:rPr lang="pt-BR" sz="8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Rev</a:t>
            </a:r>
            <a:r>
              <a:rPr lang="pt-BR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</a:t>
            </a:r>
            <a:r>
              <a:rPr lang="pt-BR" sz="8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Bras</a:t>
            </a:r>
            <a:r>
              <a:rPr lang="pt-BR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</a:t>
            </a:r>
            <a:r>
              <a:rPr lang="pt-BR" sz="8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Enferm</a:t>
            </a:r>
            <a:r>
              <a:rPr lang="pt-BR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. 2020;73(</a:t>
            </a:r>
            <a:r>
              <a:rPr lang="pt-BR" sz="8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Suppl</a:t>
            </a:r>
            <a:r>
              <a:rPr lang="pt-BR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1):e20190376.</a:t>
            </a:r>
          </a:p>
          <a:p>
            <a:pPr>
              <a:tabLst>
                <a:tab pos="0" algn="l"/>
              </a:tabLst>
            </a:pPr>
            <a:r>
              <a:rPr lang="en-US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Terry J. ‘In the middle’: A qualitative study of  talk about  mental health nursing roles and work. International Journal of Mental Health Nursing (2019). </a:t>
            </a:r>
            <a:r>
              <a:rPr lang="en-US" sz="8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Austrália</a:t>
            </a:r>
            <a:r>
              <a:rPr lang="en-US" sz="8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.</a:t>
            </a:r>
          </a:p>
          <a:p>
            <a:pPr>
              <a:tabLst>
                <a:tab pos="0" algn="l"/>
              </a:tabLst>
            </a:pPr>
            <a:endParaRPr lang="en-US" sz="800" b="0" strike="noStrike" spc="-1" dirty="0" smtClean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>
              <a:tabLst>
                <a:tab pos="0" algn="l"/>
              </a:tabLst>
            </a:pPr>
            <a:endParaRPr lang="pt-BR" sz="800" b="0" strike="noStrike" spc="-1" dirty="0" smtClean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>
              <a:tabLst>
                <a:tab pos="0" algn="l"/>
              </a:tabLst>
            </a:pPr>
            <a:endParaRPr lang="pt-BR" sz="8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b="0" strike="noStrike" spc="-1" dirty="0">
              <a:latin typeface="Arial"/>
              <a:ea typeface="Microsoft YaHei"/>
            </a:endParaRPr>
          </a:p>
        </p:txBody>
      </p:sp>
      <p:grpSp>
        <p:nvGrpSpPr>
          <p:cNvPr id="12" name="Google Shape;11678;p75"/>
          <p:cNvGrpSpPr/>
          <p:nvPr/>
        </p:nvGrpSpPr>
        <p:grpSpPr>
          <a:xfrm>
            <a:off x="286528" y="1357290"/>
            <a:ext cx="286560" cy="242430"/>
            <a:chOff x="3074027" y="1983777"/>
            <a:chExt cx="380604" cy="313854"/>
          </a:xfrm>
        </p:grpSpPr>
        <p:sp>
          <p:nvSpPr>
            <p:cNvPr id="13" name="Google Shape;11679;p75"/>
            <p:cNvSpPr/>
            <p:nvPr/>
          </p:nvSpPr>
          <p:spPr>
            <a:xfrm>
              <a:off x="3130608" y="1984886"/>
              <a:ext cx="324023" cy="312745"/>
            </a:xfrm>
            <a:custGeom>
              <a:avLst/>
              <a:gdLst/>
              <a:ahLst/>
              <a:cxnLst/>
              <a:rect l="l" t="t" r="r" b="b"/>
              <a:pathLst>
                <a:path w="10228" h="9872" extrusionOk="0">
                  <a:moveTo>
                    <a:pt x="3918" y="5704"/>
                  </a:moveTo>
                  <a:cubicBezTo>
                    <a:pt x="3941" y="5752"/>
                    <a:pt x="3989" y="5811"/>
                    <a:pt x="4049" y="5847"/>
                  </a:cubicBezTo>
                  <a:cubicBezTo>
                    <a:pt x="4096" y="5895"/>
                    <a:pt x="4156" y="5942"/>
                    <a:pt x="4203" y="5990"/>
                  </a:cubicBezTo>
                  <a:lnTo>
                    <a:pt x="3430" y="6764"/>
                  </a:lnTo>
                  <a:lnTo>
                    <a:pt x="3144" y="6478"/>
                  </a:lnTo>
                  <a:lnTo>
                    <a:pt x="3918" y="5704"/>
                  </a:lnTo>
                  <a:close/>
                  <a:moveTo>
                    <a:pt x="6466" y="1"/>
                  </a:moveTo>
                  <a:cubicBezTo>
                    <a:pt x="5537" y="1"/>
                    <a:pt x="4692" y="358"/>
                    <a:pt x="4037" y="1001"/>
                  </a:cubicBezTo>
                  <a:cubicBezTo>
                    <a:pt x="3394" y="1644"/>
                    <a:pt x="3037" y="2501"/>
                    <a:pt x="3037" y="3430"/>
                  </a:cubicBezTo>
                  <a:cubicBezTo>
                    <a:pt x="3037" y="4156"/>
                    <a:pt x="3263" y="4859"/>
                    <a:pt x="3691" y="5430"/>
                  </a:cubicBezTo>
                  <a:lnTo>
                    <a:pt x="2894" y="6240"/>
                  </a:lnTo>
                  <a:lnTo>
                    <a:pt x="2846" y="6192"/>
                  </a:lnTo>
                  <a:cubicBezTo>
                    <a:pt x="2816" y="6162"/>
                    <a:pt x="2772" y="6148"/>
                    <a:pt x="2727" y="6148"/>
                  </a:cubicBezTo>
                  <a:cubicBezTo>
                    <a:pt x="2682" y="6148"/>
                    <a:pt x="2638" y="6162"/>
                    <a:pt x="2608" y="6192"/>
                  </a:cubicBezTo>
                  <a:lnTo>
                    <a:pt x="1501" y="7288"/>
                  </a:lnTo>
                  <a:cubicBezTo>
                    <a:pt x="1441" y="7347"/>
                    <a:pt x="1441" y="7466"/>
                    <a:pt x="1501" y="7538"/>
                  </a:cubicBezTo>
                  <a:cubicBezTo>
                    <a:pt x="1530" y="7561"/>
                    <a:pt x="1575" y="7573"/>
                    <a:pt x="1620" y="7573"/>
                  </a:cubicBezTo>
                  <a:cubicBezTo>
                    <a:pt x="1664" y="7573"/>
                    <a:pt x="1709" y="7561"/>
                    <a:pt x="1739" y="7538"/>
                  </a:cubicBezTo>
                  <a:lnTo>
                    <a:pt x="2727" y="6549"/>
                  </a:lnTo>
                  <a:lnTo>
                    <a:pt x="2775" y="6597"/>
                  </a:lnTo>
                  <a:lnTo>
                    <a:pt x="3287" y="7121"/>
                  </a:lnTo>
                  <a:lnTo>
                    <a:pt x="3334" y="7157"/>
                  </a:lnTo>
                  <a:lnTo>
                    <a:pt x="1048" y="9455"/>
                  </a:lnTo>
                  <a:lnTo>
                    <a:pt x="417" y="8824"/>
                  </a:lnTo>
                  <a:lnTo>
                    <a:pt x="1251" y="7990"/>
                  </a:lnTo>
                  <a:cubicBezTo>
                    <a:pt x="1310" y="7931"/>
                    <a:pt x="1310" y="7811"/>
                    <a:pt x="1251" y="7752"/>
                  </a:cubicBezTo>
                  <a:cubicBezTo>
                    <a:pt x="1221" y="7722"/>
                    <a:pt x="1176" y="7707"/>
                    <a:pt x="1132" y="7707"/>
                  </a:cubicBezTo>
                  <a:cubicBezTo>
                    <a:pt x="1087" y="7707"/>
                    <a:pt x="1042" y="7722"/>
                    <a:pt x="1013" y="7752"/>
                  </a:cubicBezTo>
                  <a:lnTo>
                    <a:pt x="48" y="8716"/>
                  </a:lnTo>
                  <a:cubicBezTo>
                    <a:pt x="12" y="8752"/>
                    <a:pt x="1" y="8800"/>
                    <a:pt x="1" y="8835"/>
                  </a:cubicBezTo>
                  <a:cubicBezTo>
                    <a:pt x="1" y="8883"/>
                    <a:pt x="12" y="8931"/>
                    <a:pt x="48" y="8954"/>
                  </a:cubicBezTo>
                  <a:lnTo>
                    <a:pt x="905" y="9824"/>
                  </a:lnTo>
                  <a:cubicBezTo>
                    <a:pt x="941" y="9847"/>
                    <a:pt x="989" y="9871"/>
                    <a:pt x="1024" y="9871"/>
                  </a:cubicBezTo>
                  <a:cubicBezTo>
                    <a:pt x="1072" y="9871"/>
                    <a:pt x="1120" y="9847"/>
                    <a:pt x="1144" y="9824"/>
                  </a:cubicBezTo>
                  <a:lnTo>
                    <a:pt x="3691" y="7276"/>
                  </a:lnTo>
                  <a:cubicBezTo>
                    <a:pt x="3727" y="7252"/>
                    <a:pt x="3739" y="7204"/>
                    <a:pt x="3739" y="7157"/>
                  </a:cubicBezTo>
                  <a:cubicBezTo>
                    <a:pt x="3739" y="7109"/>
                    <a:pt x="3715" y="7073"/>
                    <a:pt x="3691" y="7038"/>
                  </a:cubicBezTo>
                  <a:lnTo>
                    <a:pt x="3644" y="6990"/>
                  </a:lnTo>
                  <a:lnTo>
                    <a:pt x="4453" y="6192"/>
                  </a:lnTo>
                  <a:cubicBezTo>
                    <a:pt x="4942" y="6549"/>
                    <a:pt x="5537" y="6776"/>
                    <a:pt x="6144" y="6835"/>
                  </a:cubicBezTo>
                  <a:lnTo>
                    <a:pt x="6168" y="6835"/>
                  </a:lnTo>
                  <a:cubicBezTo>
                    <a:pt x="6251" y="6835"/>
                    <a:pt x="6323" y="6776"/>
                    <a:pt x="6323" y="6680"/>
                  </a:cubicBezTo>
                  <a:cubicBezTo>
                    <a:pt x="6347" y="6597"/>
                    <a:pt x="6263" y="6502"/>
                    <a:pt x="6180" y="6502"/>
                  </a:cubicBezTo>
                  <a:cubicBezTo>
                    <a:pt x="5465" y="6442"/>
                    <a:pt x="4799" y="6121"/>
                    <a:pt x="4287" y="5609"/>
                  </a:cubicBezTo>
                  <a:cubicBezTo>
                    <a:pt x="4192" y="5525"/>
                    <a:pt x="4120" y="5430"/>
                    <a:pt x="4049" y="5347"/>
                  </a:cubicBezTo>
                  <a:cubicBezTo>
                    <a:pt x="3620" y="4787"/>
                    <a:pt x="3382" y="4132"/>
                    <a:pt x="3382" y="3418"/>
                  </a:cubicBezTo>
                  <a:cubicBezTo>
                    <a:pt x="3382" y="2608"/>
                    <a:pt x="3703" y="1835"/>
                    <a:pt x="4287" y="1239"/>
                  </a:cubicBezTo>
                  <a:cubicBezTo>
                    <a:pt x="4870" y="656"/>
                    <a:pt x="5644" y="322"/>
                    <a:pt x="6478" y="322"/>
                  </a:cubicBezTo>
                  <a:cubicBezTo>
                    <a:pt x="7299" y="322"/>
                    <a:pt x="8073" y="656"/>
                    <a:pt x="8668" y="1239"/>
                  </a:cubicBezTo>
                  <a:cubicBezTo>
                    <a:pt x="9871" y="2442"/>
                    <a:pt x="9871" y="4394"/>
                    <a:pt x="8668" y="5597"/>
                  </a:cubicBezTo>
                  <a:cubicBezTo>
                    <a:pt x="8156" y="6097"/>
                    <a:pt x="7537" y="6395"/>
                    <a:pt x="6835" y="6478"/>
                  </a:cubicBezTo>
                  <a:cubicBezTo>
                    <a:pt x="6739" y="6490"/>
                    <a:pt x="6668" y="6561"/>
                    <a:pt x="6680" y="6668"/>
                  </a:cubicBezTo>
                  <a:cubicBezTo>
                    <a:pt x="6702" y="6757"/>
                    <a:pt x="6765" y="6825"/>
                    <a:pt x="6859" y="6825"/>
                  </a:cubicBezTo>
                  <a:cubicBezTo>
                    <a:pt x="6867" y="6825"/>
                    <a:pt x="6874" y="6824"/>
                    <a:pt x="6882" y="6823"/>
                  </a:cubicBezTo>
                  <a:cubicBezTo>
                    <a:pt x="7656" y="6728"/>
                    <a:pt x="8371" y="6383"/>
                    <a:pt x="8918" y="5835"/>
                  </a:cubicBezTo>
                  <a:cubicBezTo>
                    <a:pt x="10228" y="4513"/>
                    <a:pt x="10228" y="2335"/>
                    <a:pt x="8883" y="1001"/>
                  </a:cubicBezTo>
                  <a:cubicBezTo>
                    <a:pt x="8252" y="358"/>
                    <a:pt x="7382" y="1"/>
                    <a:pt x="6466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1680;p75"/>
            <p:cNvSpPr/>
            <p:nvPr/>
          </p:nvSpPr>
          <p:spPr>
            <a:xfrm>
              <a:off x="3243008" y="2008678"/>
              <a:ext cx="185613" cy="169741"/>
            </a:xfrm>
            <a:custGeom>
              <a:avLst/>
              <a:gdLst/>
              <a:ahLst/>
              <a:cxnLst/>
              <a:rect l="l" t="t" r="r" b="b"/>
              <a:pathLst>
                <a:path w="5859" h="5358" extrusionOk="0">
                  <a:moveTo>
                    <a:pt x="2918" y="333"/>
                  </a:moveTo>
                  <a:cubicBezTo>
                    <a:pt x="3513" y="333"/>
                    <a:pt x="4108" y="560"/>
                    <a:pt x="4561" y="1024"/>
                  </a:cubicBezTo>
                  <a:cubicBezTo>
                    <a:pt x="5489" y="1929"/>
                    <a:pt x="5489" y="3417"/>
                    <a:pt x="4561" y="4322"/>
                  </a:cubicBezTo>
                  <a:cubicBezTo>
                    <a:pt x="4108" y="4780"/>
                    <a:pt x="3510" y="5010"/>
                    <a:pt x="2912" y="5010"/>
                  </a:cubicBezTo>
                  <a:cubicBezTo>
                    <a:pt x="2313" y="5010"/>
                    <a:pt x="1715" y="4780"/>
                    <a:pt x="1263" y="4322"/>
                  </a:cubicBezTo>
                  <a:cubicBezTo>
                    <a:pt x="346" y="3417"/>
                    <a:pt x="346" y="1929"/>
                    <a:pt x="1263" y="1024"/>
                  </a:cubicBezTo>
                  <a:cubicBezTo>
                    <a:pt x="1727" y="560"/>
                    <a:pt x="2322" y="333"/>
                    <a:pt x="2918" y="333"/>
                  </a:cubicBezTo>
                  <a:close/>
                  <a:moveTo>
                    <a:pt x="2930" y="0"/>
                  </a:moveTo>
                  <a:cubicBezTo>
                    <a:pt x="2245" y="0"/>
                    <a:pt x="1560" y="262"/>
                    <a:pt x="1036" y="786"/>
                  </a:cubicBezTo>
                  <a:cubicBezTo>
                    <a:pt x="1" y="1822"/>
                    <a:pt x="1" y="3524"/>
                    <a:pt x="1036" y="4560"/>
                  </a:cubicBezTo>
                  <a:cubicBezTo>
                    <a:pt x="1560" y="5084"/>
                    <a:pt x="2239" y="5358"/>
                    <a:pt x="2930" y="5358"/>
                  </a:cubicBezTo>
                  <a:cubicBezTo>
                    <a:pt x="3608" y="5358"/>
                    <a:pt x="4299" y="5084"/>
                    <a:pt x="4823" y="4560"/>
                  </a:cubicBezTo>
                  <a:cubicBezTo>
                    <a:pt x="5858" y="3524"/>
                    <a:pt x="5858" y="1822"/>
                    <a:pt x="4823" y="786"/>
                  </a:cubicBezTo>
                  <a:cubicBezTo>
                    <a:pt x="4299" y="262"/>
                    <a:pt x="3614" y="0"/>
                    <a:pt x="2930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1681;p75"/>
            <p:cNvSpPr/>
            <p:nvPr/>
          </p:nvSpPr>
          <p:spPr>
            <a:xfrm>
              <a:off x="3074027" y="1983777"/>
              <a:ext cx="155802" cy="163342"/>
            </a:xfrm>
            <a:custGeom>
              <a:avLst/>
              <a:gdLst/>
              <a:ahLst/>
              <a:cxnLst/>
              <a:rect l="l" t="t" r="r" b="b"/>
              <a:pathLst>
                <a:path w="4918" h="5156" extrusionOk="0">
                  <a:moveTo>
                    <a:pt x="2370" y="0"/>
                  </a:moveTo>
                  <a:cubicBezTo>
                    <a:pt x="1917" y="24"/>
                    <a:pt x="1489" y="155"/>
                    <a:pt x="1120" y="405"/>
                  </a:cubicBezTo>
                  <a:cubicBezTo>
                    <a:pt x="596" y="750"/>
                    <a:pt x="239" y="1286"/>
                    <a:pt x="120" y="1893"/>
                  </a:cubicBezTo>
                  <a:cubicBezTo>
                    <a:pt x="1" y="2501"/>
                    <a:pt x="120" y="3132"/>
                    <a:pt x="477" y="3655"/>
                  </a:cubicBezTo>
                  <a:cubicBezTo>
                    <a:pt x="913" y="4319"/>
                    <a:pt x="1643" y="4696"/>
                    <a:pt x="2409" y="4696"/>
                  </a:cubicBezTo>
                  <a:cubicBezTo>
                    <a:pt x="2605" y="4696"/>
                    <a:pt x="2804" y="4671"/>
                    <a:pt x="3001" y="4620"/>
                  </a:cubicBezTo>
                  <a:lnTo>
                    <a:pt x="4108" y="5144"/>
                  </a:lnTo>
                  <a:cubicBezTo>
                    <a:pt x="4132" y="5156"/>
                    <a:pt x="4156" y="5156"/>
                    <a:pt x="4180" y="5156"/>
                  </a:cubicBezTo>
                  <a:cubicBezTo>
                    <a:pt x="4215" y="5156"/>
                    <a:pt x="4239" y="5144"/>
                    <a:pt x="4275" y="5120"/>
                  </a:cubicBezTo>
                  <a:cubicBezTo>
                    <a:pt x="4311" y="5096"/>
                    <a:pt x="4346" y="5037"/>
                    <a:pt x="4346" y="4977"/>
                  </a:cubicBezTo>
                  <a:lnTo>
                    <a:pt x="4287" y="3751"/>
                  </a:lnTo>
                  <a:cubicBezTo>
                    <a:pt x="4882" y="2989"/>
                    <a:pt x="4918" y="1893"/>
                    <a:pt x="4358" y="1084"/>
                  </a:cubicBezTo>
                  <a:cubicBezTo>
                    <a:pt x="4061" y="631"/>
                    <a:pt x="3608" y="286"/>
                    <a:pt x="3084" y="143"/>
                  </a:cubicBezTo>
                  <a:cubicBezTo>
                    <a:pt x="3065" y="136"/>
                    <a:pt x="3047" y="133"/>
                    <a:pt x="3029" y="133"/>
                  </a:cubicBezTo>
                  <a:cubicBezTo>
                    <a:pt x="2958" y="133"/>
                    <a:pt x="2899" y="186"/>
                    <a:pt x="2870" y="262"/>
                  </a:cubicBezTo>
                  <a:cubicBezTo>
                    <a:pt x="2846" y="346"/>
                    <a:pt x="2906" y="441"/>
                    <a:pt x="2989" y="465"/>
                  </a:cubicBezTo>
                  <a:cubicBezTo>
                    <a:pt x="3441" y="607"/>
                    <a:pt x="3822" y="881"/>
                    <a:pt x="4096" y="1274"/>
                  </a:cubicBezTo>
                  <a:cubicBezTo>
                    <a:pt x="4584" y="2001"/>
                    <a:pt x="4537" y="2941"/>
                    <a:pt x="4001" y="3620"/>
                  </a:cubicBezTo>
                  <a:cubicBezTo>
                    <a:pt x="3977" y="3655"/>
                    <a:pt x="3965" y="3703"/>
                    <a:pt x="3977" y="3739"/>
                  </a:cubicBezTo>
                  <a:lnTo>
                    <a:pt x="4013" y="4739"/>
                  </a:lnTo>
                  <a:lnTo>
                    <a:pt x="3108" y="4310"/>
                  </a:lnTo>
                  <a:cubicBezTo>
                    <a:pt x="3084" y="4298"/>
                    <a:pt x="3037" y="4298"/>
                    <a:pt x="2989" y="4298"/>
                  </a:cubicBezTo>
                  <a:cubicBezTo>
                    <a:pt x="2810" y="4346"/>
                    <a:pt x="2620" y="4370"/>
                    <a:pt x="2441" y="4370"/>
                  </a:cubicBezTo>
                  <a:cubicBezTo>
                    <a:pt x="1787" y="4370"/>
                    <a:pt x="1155" y="4036"/>
                    <a:pt x="774" y="3477"/>
                  </a:cubicBezTo>
                  <a:cubicBezTo>
                    <a:pt x="477" y="3024"/>
                    <a:pt x="370" y="2489"/>
                    <a:pt x="477" y="1965"/>
                  </a:cubicBezTo>
                  <a:cubicBezTo>
                    <a:pt x="584" y="1453"/>
                    <a:pt x="882" y="988"/>
                    <a:pt x="1322" y="691"/>
                  </a:cubicBezTo>
                  <a:cubicBezTo>
                    <a:pt x="1632" y="477"/>
                    <a:pt x="2013" y="357"/>
                    <a:pt x="2382" y="346"/>
                  </a:cubicBezTo>
                  <a:cubicBezTo>
                    <a:pt x="2465" y="346"/>
                    <a:pt x="2549" y="274"/>
                    <a:pt x="2549" y="167"/>
                  </a:cubicBezTo>
                  <a:cubicBezTo>
                    <a:pt x="2549" y="84"/>
                    <a:pt x="2465" y="0"/>
                    <a:pt x="2370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1682;p75"/>
            <p:cNvSpPr/>
            <p:nvPr/>
          </p:nvSpPr>
          <p:spPr>
            <a:xfrm>
              <a:off x="3135518" y="2038077"/>
              <a:ext cx="28322" cy="54363"/>
            </a:xfrm>
            <a:custGeom>
              <a:avLst/>
              <a:gdLst/>
              <a:ahLst/>
              <a:cxnLst/>
              <a:rect l="l" t="t" r="r" b="b"/>
              <a:pathLst>
                <a:path w="894" h="1716" extrusionOk="0">
                  <a:moveTo>
                    <a:pt x="179" y="1"/>
                  </a:moveTo>
                  <a:cubicBezTo>
                    <a:pt x="84" y="1"/>
                    <a:pt x="12" y="84"/>
                    <a:pt x="12" y="167"/>
                  </a:cubicBezTo>
                  <a:cubicBezTo>
                    <a:pt x="12" y="263"/>
                    <a:pt x="84" y="334"/>
                    <a:pt x="179" y="334"/>
                  </a:cubicBezTo>
                  <a:lnTo>
                    <a:pt x="262" y="334"/>
                  </a:lnTo>
                  <a:lnTo>
                    <a:pt x="262" y="1394"/>
                  </a:lnTo>
                  <a:lnTo>
                    <a:pt x="155" y="1394"/>
                  </a:lnTo>
                  <a:cubicBezTo>
                    <a:pt x="72" y="1394"/>
                    <a:pt x="0" y="1465"/>
                    <a:pt x="0" y="1549"/>
                  </a:cubicBezTo>
                  <a:cubicBezTo>
                    <a:pt x="0" y="1644"/>
                    <a:pt x="72" y="1715"/>
                    <a:pt x="155" y="1715"/>
                  </a:cubicBezTo>
                  <a:lnTo>
                    <a:pt x="727" y="1715"/>
                  </a:lnTo>
                  <a:cubicBezTo>
                    <a:pt x="810" y="1715"/>
                    <a:pt x="893" y="1644"/>
                    <a:pt x="893" y="1549"/>
                  </a:cubicBezTo>
                  <a:cubicBezTo>
                    <a:pt x="893" y="1465"/>
                    <a:pt x="834" y="1394"/>
                    <a:pt x="727" y="1394"/>
                  </a:cubicBezTo>
                  <a:lnTo>
                    <a:pt x="608" y="1394"/>
                  </a:lnTo>
                  <a:lnTo>
                    <a:pt x="608" y="167"/>
                  </a:lnTo>
                  <a:cubicBezTo>
                    <a:pt x="608" y="84"/>
                    <a:pt x="536" y="1"/>
                    <a:pt x="441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1683;p75"/>
            <p:cNvSpPr/>
            <p:nvPr/>
          </p:nvSpPr>
          <p:spPr>
            <a:xfrm>
              <a:off x="3138908" y="2021096"/>
              <a:ext cx="16252" cy="16252"/>
            </a:xfrm>
            <a:custGeom>
              <a:avLst/>
              <a:gdLst/>
              <a:ahLst/>
              <a:cxnLst/>
              <a:rect l="l" t="t" r="r" b="b"/>
              <a:pathLst>
                <a:path w="513" h="513" extrusionOk="0">
                  <a:moveTo>
                    <a:pt x="262" y="1"/>
                  </a:moveTo>
                  <a:cubicBezTo>
                    <a:pt x="131" y="1"/>
                    <a:pt x="0" y="120"/>
                    <a:pt x="0" y="263"/>
                  </a:cubicBezTo>
                  <a:cubicBezTo>
                    <a:pt x="0" y="394"/>
                    <a:pt x="120" y="513"/>
                    <a:pt x="262" y="513"/>
                  </a:cubicBezTo>
                  <a:cubicBezTo>
                    <a:pt x="393" y="513"/>
                    <a:pt x="512" y="394"/>
                    <a:pt x="512" y="263"/>
                  </a:cubicBezTo>
                  <a:cubicBezTo>
                    <a:pt x="512" y="120"/>
                    <a:pt x="393" y="1"/>
                    <a:pt x="262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Google Shape;13031;p78"/>
          <p:cNvSpPr/>
          <p:nvPr/>
        </p:nvSpPr>
        <p:spPr>
          <a:xfrm>
            <a:off x="357966" y="4286248"/>
            <a:ext cx="285752" cy="275000"/>
          </a:xfrm>
          <a:custGeom>
            <a:avLst/>
            <a:gdLst/>
            <a:ahLst/>
            <a:cxnLst/>
            <a:rect l="l" t="t" r="r" b="b"/>
            <a:pathLst>
              <a:path w="10919" h="10884" extrusionOk="0">
                <a:moveTo>
                  <a:pt x="9561" y="561"/>
                </a:moveTo>
                <a:lnTo>
                  <a:pt x="9561" y="1203"/>
                </a:lnTo>
                <a:cubicBezTo>
                  <a:pt x="9561" y="1299"/>
                  <a:pt x="9633" y="1370"/>
                  <a:pt x="9728" y="1370"/>
                </a:cubicBezTo>
                <a:lnTo>
                  <a:pt x="10359" y="1370"/>
                </a:lnTo>
                <a:lnTo>
                  <a:pt x="8966" y="2739"/>
                </a:lnTo>
                <a:lnTo>
                  <a:pt x="8394" y="2739"/>
                </a:lnTo>
                <a:lnTo>
                  <a:pt x="9323" y="1811"/>
                </a:lnTo>
                <a:cubicBezTo>
                  <a:pt x="9383" y="1751"/>
                  <a:pt x="9383" y="1644"/>
                  <a:pt x="9323" y="1584"/>
                </a:cubicBezTo>
                <a:cubicBezTo>
                  <a:pt x="9293" y="1555"/>
                  <a:pt x="9252" y="1540"/>
                  <a:pt x="9210" y="1540"/>
                </a:cubicBezTo>
                <a:cubicBezTo>
                  <a:pt x="9168" y="1540"/>
                  <a:pt x="9127" y="1555"/>
                  <a:pt x="9097" y="1584"/>
                </a:cubicBezTo>
                <a:lnTo>
                  <a:pt x="8180" y="2513"/>
                </a:lnTo>
                <a:lnTo>
                  <a:pt x="8180" y="1954"/>
                </a:lnTo>
                <a:lnTo>
                  <a:pt x="9561" y="561"/>
                </a:lnTo>
                <a:close/>
                <a:moveTo>
                  <a:pt x="4441" y="2382"/>
                </a:moveTo>
                <a:cubicBezTo>
                  <a:pt x="5513" y="2382"/>
                  <a:pt x="6489" y="2799"/>
                  <a:pt x="7228" y="3466"/>
                </a:cubicBezTo>
                <a:lnTo>
                  <a:pt x="4334" y="6347"/>
                </a:lnTo>
                <a:cubicBezTo>
                  <a:pt x="4275" y="6406"/>
                  <a:pt x="4275" y="6514"/>
                  <a:pt x="4334" y="6573"/>
                </a:cubicBezTo>
                <a:cubicBezTo>
                  <a:pt x="4370" y="6609"/>
                  <a:pt x="4406" y="6621"/>
                  <a:pt x="4453" y="6621"/>
                </a:cubicBezTo>
                <a:cubicBezTo>
                  <a:pt x="4501" y="6621"/>
                  <a:pt x="4525" y="6609"/>
                  <a:pt x="4572" y="6573"/>
                </a:cubicBezTo>
                <a:lnTo>
                  <a:pt x="5287" y="5859"/>
                </a:lnTo>
                <a:cubicBezTo>
                  <a:pt x="5418" y="6037"/>
                  <a:pt x="5477" y="6252"/>
                  <a:pt x="5477" y="6478"/>
                </a:cubicBezTo>
                <a:cubicBezTo>
                  <a:pt x="5477" y="7038"/>
                  <a:pt x="5013" y="7502"/>
                  <a:pt x="4453" y="7502"/>
                </a:cubicBezTo>
                <a:cubicBezTo>
                  <a:pt x="3894" y="7502"/>
                  <a:pt x="3429" y="7038"/>
                  <a:pt x="3429" y="6478"/>
                </a:cubicBezTo>
                <a:cubicBezTo>
                  <a:pt x="3429" y="5906"/>
                  <a:pt x="3894" y="5442"/>
                  <a:pt x="4453" y="5442"/>
                </a:cubicBezTo>
                <a:cubicBezTo>
                  <a:pt x="4513" y="5442"/>
                  <a:pt x="4584" y="5442"/>
                  <a:pt x="4644" y="5466"/>
                </a:cubicBezTo>
                <a:cubicBezTo>
                  <a:pt x="4652" y="5467"/>
                  <a:pt x="4660" y="5467"/>
                  <a:pt x="4668" y="5467"/>
                </a:cubicBezTo>
                <a:cubicBezTo>
                  <a:pt x="4751" y="5467"/>
                  <a:pt x="4813" y="5410"/>
                  <a:pt x="4834" y="5323"/>
                </a:cubicBezTo>
                <a:cubicBezTo>
                  <a:pt x="4858" y="5240"/>
                  <a:pt x="4799" y="5168"/>
                  <a:pt x="4703" y="5133"/>
                </a:cubicBezTo>
                <a:cubicBezTo>
                  <a:pt x="4620" y="5121"/>
                  <a:pt x="4537" y="5109"/>
                  <a:pt x="4453" y="5109"/>
                </a:cubicBezTo>
                <a:cubicBezTo>
                  <a:pt x="3703" y="5109"/>
                  <a:pt x="3096" y="5716"/>
                  <a:pt x="3096" y="6454"/>
                </a:cubicBezTo>
                <a:cubicBezTo>
                  <a:pt x="3096" y="7204"/>
                  <a:pt x="3703" y="7811"/>
                  <a:pt x="4453" y="7811"/>
                </a:cubicBezTo>
                <a:cubicBezTo>
                  <a:pt x="5192" y="7811"/>
                  <a:pt x="5811" y="7204"/>
                  <a:pt x="5811" y="6454"/>
                </a:cubicBezTo>
                <a:cubicBezTo>
                  <a:pt x="5811" y="6145"/>
                  <a:pt x="5704" y="5859"/>
                  <a:pt x="5525" y="5621"/>
                </a:cubicBezTo>
                <a:lnTo>
                  <a:pt x="6025" y="5121"/>
                </a:lnTo>
                <a:cubicBezTo>
                  <a:pt x="6346" y="5490"/>
                  <a:pt x="6525" y="5966"/>
                  <a:pt x="6525" y="6454"/>
                </a:cubicBezTo>
                <a:cubicBezTo>
                  <a:pt x="6525" y="7585"/>
                  <a:pt x="5596" y="8514"/>
                  <a:pt x="4465" y="8514"/>
                </a:cubicBezTo>
                <a:cubicBezTo>
                  <a:pt x="3334" y="8514"/>
                  <a:pt x="2417" y="7585"/>
                  <a:pt x="2417" y="6454"/>
                </a:cubicBezTo>
                <a:cubicBezTo>
                  <a:pt x="2417" y="5323"/>
                  <a:pt x="3334" y="4406"/>
                  <a:pt x="4465" y="4406"/>
                </a:cubicBezTo>
                <a:cubicBezTo>
                  <a:pt x="4811" y="4406"/>
                  <a:pt x="5156" y="4490"/>
                  <a:pt x="5453" y="4656"/>
                </a:cubicBezTo>
                <a:cubicBezTo>
                  <a:pt x="5476" y="4671"/>
                  <a:pt x="5502" y="4678"/>
                  <a:pt x="5528" y="4678"/>
                </a:cubicBezTo>
                <a:cubicBezTo>
                  <a:pt x="5585" y="4678"/>
                  <a:pt x="5643" y="4646"/>
                  <a:pt x="5668" y="4597"/>
                </a:cubicBezTo>
                <a:cubicBezTo>
                  <a:pt x="5715" y="4525"/>
                  <a:pt x="5692" y="4418"/>
                  <a:pt x="5608" y="4371"/>
                </a:cubicBezTo>
                <a:cubicBezTo>
                  <a:pt x="5275" y="4180"/>
                  <a:pt x="4882" y="4097"/>
                  <a:pt x="4477" y="4097"/>
                </a:cubicBezTo>
                <a:cubicBezTo>
                  <a:pt x="3167" y="4097"/>
                  <a:pt x="2120" y="5168"/>
                  <a:pt x="2120" y="6454"/>
                </a:cubicBezTo>
                <a:cubicBezTo>
                  <a:pt x="2120" y="7764"/>
                  <a:pt x="3191" y="8823"/>
                  <a:pt x="4477" y="8823"/>
                </a:cubicBezTo>
                <a:cubicBezTo>
                  <a:pt x="5787" y="8823"/>
                  <a:pt x="6847" y="7752"/>
                  <a:pt x="6847" y="6454"/>
                </a:cubicBezTo>
                <a:cubicBezTo>
                  <a:pt x="6847" y="5883"/>
                  <a:pt x="6644" y="5323"/>
                  <a:pt x="6263" y="4894"/>
                </a:cubicBezTo>
                <a:lnTo>
                  <a:pt x="6763" y="4406"/>
                </a:lnTo>
                <a:cubicBezTo>
                  <a:pt x="7263" y="4966"/>
                  <a:pt x="7549" y="5704"/>
                  <a:pt x="7549" y="6454"/>
                </a:cubicBezTo>
                <a:cubicBezTo>
                  <a:pt x="7549" y="8157"/>
                  <a:pt x="6168" y="9538"/>
                  <a:pt x="4465" y="9538"/>
                </a:cubicBezTo>
                <a:cubicBezTo>
                  <a:pt x="2775" y="9538"/>
                  <a:pt x="1382" y="8157"/>
                  <a:pt x="1382" y="6454"/>
                </a:cubicBezTo>
                <a:cubicBezTo>
                  <a:pt x="1382" y="4763"/>
                  <a:pt x="2775" y="3382"/>
                  <a:pt x="4465" y="3382"/>
                </a:cubicBezTo>
                <a:cubicBezTo>
                  <a:pt x="5061" y="3382"/>
                  <a:pt x="5632" y="3537"/>
                  <a:pt x="6132" y="3870"/>
                </a:cubicBezTo>
                <a:cubicBezTo>
                  <a:pt x="6157" y="3887"/>
                  <a:pt x="6187" y="3895"/>
                  <a:pt x="6217" y="3895"/>
                </a:cubicBezTo>
                <a:cubicBezTo>
                  <a:pt x="6272" y="3895"/>
                  <a:pt x="6328" y="3869"/>
                  <a:pt x="6358" y="3823"/>
                </a:cubicBezTo>
                <a:cubicBezTo>
                  <a:pt x="6406" y="3751"/>
                  <a:pt x="6382" y="3644"/>
                  <a:pt x="6311" y="3597"/>
                </a:cubicBezTo>
                <a:cubicBezTo>
                  <a:pt x="5763" y="3239"/>
                  <a:pt x="5132" y="3061"/>
                  <a:pt x="4477" y="3061"/>
                </a:cubicBezTo>
                <a:cubicBezTo>
                  <a:pt x="2608" y="3061"/>
                  <a:pt x="1084" y="4585"/>
                  <a:pt x="1084" y="6454"/>
                </a:cubicBezTo>
                <a:cubicBezTo>
                  <a:pt x="1084" y="8335"/>
                  <a:pt x="2608" y="9847"/>
                  <a:pt x="4477" y="9847"/>
                </a:cubicBezTo>
                <a:cubicBezTo>
                  <a:pt x="6358" y="9847"/>
                  <a:pt x="7870" y="8335"/>
                  <a:pt x="7870" y="6454"/>
                </a:cubicBezTo>
                <a:cubicBezTo>
                  <a:pt x="7870" y="5609"/>
                  <a:pt x="7561" y="4811"/>
                  <a:pt x="7001" y="4168"/>
                </a:cubicBezTo>
                <a:lnTo>
                  <a:pt x="7489" y="3680"/>
                </a:lnTo>
                <a:cubicBezTo>
                  <a:pt x="8120" y="4418"/>
                  <a:pt x="8537" y="5394"/>
                  <a:pt x="8537" y="6478"/>
                </a:cubicBezTo>
                <a:cubicBezTo>
                  <a:pt x="8537" y="8740"/>
                  <a:pt x="6692" y="10562"/>
                  <a:pt x="4441" y="10562"/>
                </a:cubicBezTo>
                <a:cubicBezTo>
                  <a:pt x="2191" y="10562"/>
                  <a:pt x="346" y="8716"/>
                  <a:pt x="346" y="6478"/>
                </a:cubicBezTo>
                <a:cubicBezTo>
                  <a:pt x="346" y="4228"/>
                  <a:pt x="2191" y="2382"/>
                  <a:pt x="4441" y="2382"/>
                </a:cubicBezTo>
                <a:close/>
                <a:moveTo>
                  <a:pt x="9701" y="1"/>
                </a:moveTo>
                <a:cubicBezTo>
                  <a:pt x="9659" y="1"/>
                  <a:pt x="9617" y="17"/>
                  <a:pt x="9585" y="49"/>
                </a:cubicBezTo>
                <a:lnTo>
                  <a:pt x="7894" y="1739"/>
                </a:lnTo>
                <a:cubicBezTo>
                  <a:pt x="7859" y="1775"/>
                  <a:pt x="7847" y="1811"/>
                  <a:pt x="7847" y="1858"/>
                </a:cubicBezTo>
                <a:lnTo>
                  <a:pt x="7847" y="2811"/>
                </a:lnTo>
                <a:lnTo>
                  <a:pt x="7430" y="3228"/>
                </a:lnTo>
                <a:cubicBezTo>
                  <a:pt x="6644" y="2501"/>
                  <a:pt x="5584" y="2037"/>
                  <a:pt x="4430" y="2037"/>
                </a:cubicBezTo>
                <a:cubicBezTo>
                  <a:pt x="1989" y="2037"/>
                  <a:pt x="0" y="4013"/>
                  <a:pt x="0" y="6454"/>
                </a:cubicBezTo>
                <a:cubicBezTo>
                  <a:pt x="0" y="8895"/>
                  <a:pt x="1989" y="10883"/>
                  <a:pt x="4430" y="10883"/>
                </a:cubicBezTo>
                <a:cubicBezTo>
                  <a:pt x="6870" y="10883"/>
                  <a:pt x="8847" y="8895"/>
                  <a:pt x="8847" y="6454"/>
                </a:cubicBezTo>
                <a:cubicBezTo>
                  <a:pt x="8847" y="5299"/>
                  <a:pt x="8394" y="4240"/>
                  <a:pt x="7656" y="3454"/>
                </a:cubicBezTo>
                <a:lnTo>
                  <a:pt x="8073" y="3037"/>
                </a:lnTo>
                <a:lnTo>
                  <a:pt x="9025" y="3037"/>
                </a:lnTo>
                <a:cubicBezTo>
                  <a:pt x="9073" y="3037"/>
                  <a:pt x="9109" y="3013"/>
                  <a:pt x="9144" y="2989"/>
                </a:cubicBezTo>
                <a:lnTo>
                  <a:pt x="10835" y="1299"/>
                </a:lnTo>
                <a:cubicBezTo>
                  <a:pt x="10895" y="1251"/>
                  <a:pt x="10918" y="1192"/>
                  <a:pt x="10883" y="1132"/>
                </a:cubicBezTo>
                <a:cubicBezTo>
                  <a:pt x="10859" y="1072"/>
                  <a:pt x="10799" y="1025"/>
                  <a:pt x="10740" y="1025"/>
                </a:cubicBezTo>
                <a:lnTo>
                  <a:pt x="9871" y="1025"/>
                </a:lnTo>
                <a:lnTo>
                  <a:pt x="9871" y="168"/>
                </a:lnTo>
                <a:cubicBezTo>
                  <a:pt x="9871" y="108"/>
                  <a:pt x="9823" y="49"/>
                  <a:pt x="9764" y="13"/>
                </a:cubicBezTo>
                <a:cubicBezTo>
                  <a:pt x="9744" y="5"/>
                  <a:pt x="9723" y="1"/>
                  <a:pt x="9701" y="1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11154;p75"/>
          <p:cNvGrpSpPr/>
          <p:nvPr/>
        </p:nvGrpSpPr>
        <p:grpSpPr>
          <a:xfrm>
            <a:off x="357966" y="5572132"/>
            <a:ext cx="285752" cy="291266"/>
            <a:chOff x="2704005" y="4258781"/>
            <a:chExt cx="342144" cy="362704"/>
          </a:xfrm>
        </p:grpSpPr>
        <p:sp>
          <p:nvSpPr>
            <p:cNvPr id="20" name="Google Shape;11155;p75"/>
            <p:cNvSpPr/>
            <p:nvPr/>
          </p:nvSpPr>
          <p:spPr>
            <a:xfrm>
              <a:off x="2704005" y="4258781"/>
              <a:ext cx="173543" cy="183554"/>
            </a:xfrm>
            <a:custGeom>
              <a:avLst/>
              <a:gdLst/>
              <a:ahLst/>
              <a:cxnLst/>
              <a:rect l="l" t="t" r="r" b="b"/>
              <a:pathLst>
                <a:path w="5478" h="5794" extrusionOk="0">
                  <a:moveTo>
                    <a:pt x="2646" y="0"/>
                  </a:moveTo>
                  <a:cubicBezTo>
                    <a:pt x="2134" y="0"/>
                    <a:pt x="1626" y="154"/>
                    <a:pt x="1191" y="447"/>
                  </a:cubicBezTo>
                  <a:cubicBezTo>
                    <a:pt x="798" y="709"/>
                    <a:pt x="489" y="1066"/>
                    <a:pt x="298" y="1483"/>
                  </a:cubicBezTo>
                  <a:cubicBezTo>
                    <a:pt x="108" y="1876"/>
                    <a:pt x="1" y="2328"/>
                    <a:pt x="24" y="2769"/>
                  </a:cubicBezTo>
                  <a:cubicBezTo>
                    <a:pt x="24" y="2864"/>
                    <a:pt x="120" y="2936"/>
                    <a:pt x="203" y="2936"/>
                  </a:cubicBezTo>
                  <a:cubicBezTo>
                    <a:pt x="298" y="2936"/>
                    <a:pt x="370" y="2852"/>
                    <a:pt x="370" y="2757"/>
                  </a:cubicBezTo>
                  <a:cubicBezTo>
                    <a:pt x="346" y="1935"/>
                    <a:pt x="715" y="1197"/>
                    <a:pt x="1394" y="733"/>
                  </a:cubicBezTo>
                  <a:cubicBezTo>
                    <a:pt x="1786" y="473"/>
                    <a:pt x="2229" y="348"/>
                    <a:pt x="2668" y="348"/>
                  </a:cubicBezTo>
                  <a:cubicBezTo>
                    <a:pt x="3413" y="348"/>
                    <a:pt x="4146" y="709"/>
                    <a:pt x="4596" y="1376"/>
                  </a:cubicBezTo>
                  <a:cubicBezTo>
                    <a:pt x="5168" y="2209"/>
                    <a:pt x="5120" y="3293"/>
                    <a:pt x="4489" y="4079"/>
                  </a:cubicBezTo>
                  <a:cubicBezTo>
                    <a:pt x="4465" y="4114"/>
                    <a:pt x="4453" y="4162"/>
                    <a:pt x="4465" y="4198"/>
                  </a:cubicBezTo>
                  <a:lnTo>
                    <a:pt x="4525" y="5376"/>
                  </a:lnTo>
                  <a:lnTo>
                    <a:pt x="3453" y="4876"/>
                  </a:lnTo>
                  <a:cubicBezTo>
                    <a:pt x="3418" y="4852"/>
                    <a:pt x="3382" y="4852"/>
                    <a:pt x="3334" y="4852"/>
                  </a:cubicBezTo>
                  <a:cubicBezTo>
                    <a:pt x="3123" y="4915"/>
                    <a:pt x="2908" y="4945"/>
                    <a:pt x="2695" y="4945"/>
                  </a:cubicBezTo>
                  <a:cubicBezTo>
                    <a:pt x="1939" y="4945"/>
                    <a:pt x="1214" y="4565"/>
                    <a:pt x="786" y="3924"/>
                  </a:cubicBezTo>
                  <a:cubicBezTo>
                    <a:pt x="667" y="3745"/>
                    <a:pt x="584" y="3567"/>
                    <a:pt x="524" y="3352"/>
                  </a:cubicBezTo>
                  <a:cubicBezTo>
                    <a:pt x="495" y="3283"/>
                    <a:pt x="433" y="3239"/>
                    <a:pt x="359" y="3239"/>
                  </a:cubicBezTo>
                  <a:cubicBezTo>
                    <a:pt x="343" y="3239"/>
                    <a:pt x="327" y="3241"/>
                    <a:pt x="310" y="3245"/>
                  </a:cubicBezTo>
                  <a:cubicBezTo>
                    <a:pt x="227" y="3281"/>
                    <a:pt x="179" y="3364"/>
                    <a:pt x="203" y="3459"/>
                  </a:cubicBezTo>
                  <a:cubicBezTo>
                    <a:pt x="286" y="3686"/>
                    <a:pt x="382" y="3900"/>
                    <a:pt x="524" y="4090"/>
                  </a:cubicBezTo>
                  <a:cubicBezTo>
                    <a:pt x="1018" y="4840"/>
                    <a:pt x="1844" y="5272"/>
                    <a:pt x="2713" y="5272"/>
                  </a:cubicBezTo>
                  <a:cubicBezTo>
                    <a:pt x="2935" y="5272"/>
                    <a:pt x="3159" y="5244"/>
                    <a:pt x="3382" y="5186"/>
                  </a:cubicBezTo>
                  <a:lnTo>
                    <a:pt x="4644" y="5781"/>
                  </a:lnTo>
                  <a:cubicBezTo>
                    <a:pt x="4668" y="5793"/>
                    <a:pt x="4692" y="5793"/>
                    <a:pt x="4715" y="5793"/>
                  </a:cubicBezTo>
                  <a:cubicBezTo>
                    <a:pt x="4751" y="5793"/>
                    <a:pt x="4775" y="5781"/>
                    <a:pt x="4811" y="5757"/>
                  </a:cubicBezTo>
                  <a:cubicBezTo>
                    <a:pt x="4846" y="5734"/>
                    <a:pt x="4882" y="5674"/>
                    <a:pt x="4882" y="5614"/>
                  </a:cubicBezTo>
                  <a:lnTo>
                    <a:pt x="4823" y="4210"/>
                  </a:lnTo>
                  <a:cubicBezTo>
                    <a:pt x="5442" y="3328"/>
                    <a:pt x="5477" y="2102"/>
                    <a:pt x="4846" y="1162"/>
                  </a:cubicBezTo>
                  <a:cubicBezTo>
                    <a:pt x="4465" y="590"/>
                    <a:pt x="3870" y="185"/>
                    <a:pt x="3168" y="54"/>
                  </a:cubicBezTo>
                  <a:cubicBezTo>
                    <a:pt x="2995" y="18"/>
                    <a:pt x="2820" y="0"/>
                    <a:pt x="2646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1156;p75"/>
            <p:cNvSpPr/>
            <p:nvPr/>
          </p:nvSpPr>
          <p:spPr>
            <a:xfrm>
              <a:off x="2733816" y="4278961"/>
              <a:ext cx="112052" cy="122633"/>
            </a:xfrm>
            <a:custGeom>
              <a:avLst/>
              <a:gdLst/>
              <a:ahLst/>
              <a:cxnLst/>
              <a:rect l="l" t="t" r="r" b="b"/>
              <a:pathLst>
                <a:path w="3537" h="3871" extrusionOk="0">
                  <a:moveTo>
                    <a:pt x="2285" y="0"/>
                  </a:moveTo>
                  <a:cubicBezTo>
                    <a:pt x="2256" y="0"/>
                    <a:pt x="2227" y="8"/>
                    <a:pt x="2203" y="24"/>
                  </a:cubicBezTo>
                  <a:cubicBezTo>
                    <a:pt x="2119" y="60"/>
                    <a:pt x="2096" y="167"/>
                    <a:pt x="2143" y="239"/>
                  </a:cubicBezTo>
                  <a:lnTo>
                    <a:pt x="2227" y="394"/>
                  </a:lnTo>
                  <a:cubicBezTo>
                    <a:pt x="2084" y="346"/>
                    <a:pt x="1917" y="334"/>
                    <a:pt x="1762" y="334"/>
                  </a:cubicBezTo>
                  <a:cubicBezTo>
                    <a:pt x="786" y="334"/>
                    <a:pt x="0" y="1120"/>
                    <a:pt x="0" y="2108"/>
                  </a:cubicBezTo>
                  <a:cubicBezTo>
                    <a:pt x="0" y="3084"/>
                    <a:pt x="786" y="3870"/>
                    <a:pt x="1762" y="3870"/>
                  </a:cubicBezTo>
                  <a:cubicBezTo>
                    <a:pt x="2750" y="3870"/>
                    <a:pt x="3536" y="3084"/>
                    <a:pt x="3536" y="2108"/>
                  </a:cubicBezTo>
                  <a:cubicBezTo>
                    <a:pt x="3477" y="1941"/>
                    <a:pt x="3465" y="1810"/>
                    <a:pt x="3429" y="1679"/>
                  </a:cubicBezTo>
                  <a:cubicBezTo>
                    <a:pt x="3420" y="1603"/>
                    <a:pt x="3349" y="1550"/>
                    <a:pt x="3279" y="1550"/>
                  </a:cubicBezTo>
                  <a:cubicBezTo>
                    <a:pt x="3261" y="1550"/>
                    <a:pt x="3243" y="1553"/>
                    <a:pt x="3227" y="1560"/>
                  </a:cubicBezTo>
                  <a:cubicBezTo>
                    <a:pt x="3131" y="1572"/>
                    <a:pt x="3072" y="1656"/>
                    <a:pt x="3108" y="1763"/>
                  </a:cubicBezTo>
                  <a:cubicBezTo>
                    <a:pt x="3131" y="1870"/>
                    <a:pt x="3155" y="1989"/>
                    <a:pt x="3155" y="2096"/>
                  </a:cubicBezTo>
                  <a:cubicBezTo>
                    <a:pt x="3155" y="2882"/>
                    <a:pt x="2512" y="3525"/>
                    <a:pt x="1715" y="3525"/>
                  </a:cubicBezTo>
                  <a:cubicBezTo>
                    <a:pt x="929" y="3525"/>
                    <a:pt x="286" y="2882"/>
                    <a:pt x="286" y="2096"/>
                  </a:cubicBezTo>
                  <a:cubicBezTo>
                    <a:pt x="286" y="1298"/>
                    <a:pt x="929" y="667"/>
                    <a:pt x="1715" y="667"/>
                  </a:cubicBezTo>
                  <a:cubicBezTo>
                    <a:pt x="1834" y="667"/>
                    <a:pt x="1941" y="679"/>
                    <a:pt x="2060" y="703"/>
                  </a:cubicBezTo>
                  <a:lnTo>
                    <a:pt x="1881" y="751"/>
                  </a:lnTo>
                  <a:cubicBezTo>
                    <a:pt x="1798" y="763"/>
                    <a:pt x="1738" y="858"/>
                    <a:pt x="1762" y="965"/>
                  </a:cubicBezTo>
                  <a:cubicBezTo>
                    <a:pt x="1772" y="1031"/>
                    <a:pt x="1834" y="1083"/>
                    <a:pt x="1913" y="1083"/>
                  </a:cubicBezTo>
                  <a:cubicBezTo>
                    <a:pt x="1934" y="1083"/>
                    <a:pt x="1955" y="1079"/>
                    <a:pt x="1977" y="1072"/>
                  </a:cubicBezTo>
                  <a:lnTo>
                    <a:pt x="2655" y="929"/>
                  </a:lnTo>
                  <a:cubicBezTo>
                    <a:pt x="2762" y="894"/>
                    <a:pt x="2822" y="775"/>
                    <a:pt x="2762" y="679"/>
                  </a:cubicBezTo>
                  <a:lnTo>
                    <a:pt x="2417" y="84"/>
                  </a:lnTo>
                  <a:cubicBezTo>
                    <a:pt x="2394" y="29"/>
                    <a:pt x="2339" y="0"/>
                    <a:pt x="2285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157;p75"/>
            <p:cNvSpPr/>
            <p:nvPr/>
          </p:nvSpPr>
          <p:spPr>
            <a:xfrm>
              <a:off x="2759445" y="4322711"/>
              <a:ext cx="33993" cy="44542"/>
            </a:xfrm>
            <a:custGeom>
              <a:avLst/>
              <a:gdLst/>
              <a:ahLst/>
              <a:cxnLst/>
              <a:rect l="l" t="t" r="r" b="b"/>
              <a:pathLst>
                <a:path w="1073" h="1406" extrusionOk="0">
                  <a:moveTo>
                    <a:pt x="513" y="1"/>
                  </a:moveTo>
                  <a:cubicBezTo>
                    <a:pt x="239" y="1"/>
                    <a:pt x="36" y="203"/>
                    <a:pt x="36" y="453"/>
                  </a:cubicBezTo>
                  <a:cubicBezTo>
                    <a:pt x="36" y="548"/>
                    <a:pt x="108" y="620"/>
                    <a:pt x="203" y="620"/>
                  </a:cubicBezTo>
                  <a:cubicBezTo>
                    <a:pt x="287" y="620"/>
                    <a:pt x="358" y="548"/>
                    <a:pt x="358" y="453"/>
                  </a:cubicBezTo>
                  <a:cubicBezTo>
                    <a:pt x="358" y="382"/>
                    <a:pt x="417" y="322"/>
                    <a:pt x="513" y="322"/>
                  </a:cubicBezTo>
                  <a:lnTo>
                    <a:pt x="560" y="322"/>
                  </a:lnTo>
                  <a:cubicBezTo>
                    <a:pt x="572" y="322"/>
                    <a:pt x="584" y="334"/>
                    <a:pt x="584" y="334"/>
                  </a:cubicBezTo>
                  <a:lnTo>
                    <a:pt x="584" y="358"/>
                  </a:lnTo>
                  <a:lnTo>
                    <a:pt x="48" y="1144"/>
                  </a:lnTo>
                  <a:cubicBezTo>
                    <a:pt x="13" y="1191"/>
                    <a:pt x="1" y="1263"/>
                    <a:pt x="36" y="1322"/>
                  </a:cubicBezTo>
                  <a:cubicBezTo>
                    <a:pt x="60" y="1382"/>
                    <a:pt x="120" y="1406"/>
                    <a:pt x="179" y="1406"/>
                  </a:cubicBezTo>
                  <a:lnTo>
                    <a:pt x="906" y="1406"/>
                  </a:lnTo>
                  <a:cubicBezTo>
                    <a:pt x="1001" y="1406"/>
                    <a:pt x="1072" y="1334"/>
                    <a:pt x="1072" y="1251"/>
                  </a:cubicBezTo>
                  <a:cubicBezTo>
                    <a:pt x="1072" y="1156"/>
                    <a:pt x="1037" y="1072"/>
                    <a:pt x="929" y="1072"/>
                  </a:cubicBezTo>
                  <a:lnTo>
                    <a:pt x="513" y="1072"/>
                  </a:lnTo>
                  <a:lnTo>
                    <a:pt x="870" y="548"/>
                  </a:lnTo>
                  <a:cubicBezTo>
                    <a:pt x="941" y="441"/>
                    <a:pt x="941" y="310"/>
                    <a:pt x="882" y="191"/>
                  </a:cubicBezTo>
                  <a:cubicBezTo>
                    <a:pt x="822" y="72"/>
                    <a:pt x="691" y="1"/>
                    <a:pt x="56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1158;p75"/>
            <p:cNvSpPr/>
            <p:nvPr/>
          </p:nvSpPr>
          <p:spPr>
            <a:xfrm>
              <a:off x="2791885" y="4321951"/>
              <a:ext cx="26073" cy="44922"/>
            </a:xfrm>
            <a:custGeom>
              <a:avLst/>
              <a:gdLst/>
              <a:ahLst/>
              <a:cxnLst/>
              <a:rect l="l" t="t" r="r" b="b"/>
              <a:pathLst>
                <a:path w="823" h="1418" extrusionOk="0">
                  <a:moveTo>
                    <a:pt x="167" y="1"/>
                  </a:moveTo>
                  <a:cubicBezTo>
                    <a:pt x="84" y="1"/>
                    <a:pt x="1" y="84"/>
                    <a:pt x="1" y="168"/>
                  </a:cubicBezTo>
                  <a:lnTo>
                    <a:pt x="1" y="751"/>
                  </a:lnTo>
                  <a:cubicBezTo>
                    <a:pt x="1" y="834"/>
                    <a:pt x="84" y="918"/>
                    <a:pt x="167" y="918"/>
                  </a:cubicBezTo>
                  <a:lnTo>
                    <a:pt x="501" y="918"/>
                  </a:lnTo>
                  <a:lnTo>
                    <a:pt x="501" y="1251"/>
                  </a:lnTo>
                  <a:cubicBezTo>
                    <a:pt x="501" y="1346"/>
                    <a:pt x="572" y="1418"/>
                    <a:pt x="667" y="1418"/>
                  </a:cubicBezTo>
                  <a:cubicBezTo>
                    <a:pt x="751" y="1418"/>
                    <a:pt x="822" y="1346"/>
                    <a:pt x="822" y="1251"/>
                  </a:cubicBezTo>
                  <a:lnTo>
                    <a:pt x="822" y="751"/>
                  </a:lnTo>
                  <a:lnTo>
                    <a:pt x="822" y="168"/>
                  </a:lnTo>
                  <a:cubicBezTo>
                    <a:pt x="810" y="84"/>
                    <a:pt x="739" y="1"/>
                    <a:pt x="644" y="1"/>
                  </a:cubicBezTo>
                  <a:cubicBezTo>
                    <a:pt x="560" y="1"/>
                    <a:pt x="477" y="84"/>
                    <a:pt x="477" y="168"/>
                  </a:cubicBezTo>
                  <a:lnTo>
                    <a:pt x="477" y="572"/>
                  </a:lnTo>
                  <a:lnTo>
                    <a:pt x="334" y="572"/>
                  </a:lnTo>
                  <a:lnTo>
                    <a:pt x="334" y="168"/>
                  </a:lnTo>
                  <a:cubicBezTo>
                    <a:pt x="334" y="84"/>
                    <a:pt x="263" y="1"/>
                    <a:pt x="16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1159;p75"/>
            <p:cNvSpPr/>
            <p:nvPr/>
          </p:nvSpPr>
          <p:spPr>
            <a:xfrm>
              <a:off x="2828095" y="4322648"/>
              <a:ext cx="218053" cy="170597"/>
            </a:xfrm>
            <a:custGeom>
              <a:avLst/>
              <a:gdLst/>
              <a:ahLst/>
              <a:cxnLst/>
              <a:rect l="l" t="t" r="r" b="b"/>
              <a:pathLst>
                <a:path w="6883" h="5385" extrusionOk="0">
                  <a:moveTo>
                    <a:pt x="4111" y="0"/>
                  </a:moveTo>
                  <a:cubicBezTo>
                    <a:pt x="4032" y="0"/>
                    <a:pt x="3952" y="5"/>
                    <a:pt x="3870" y="15"/>
                  </a:cubicBezTo>
                  <a:cubicBezTo>
                    <a:pt x="3251" y="62"/>
                    <a:pt x="2632" y="372"/>
                    <a:pt x="2156" y="860"/>
                  </a:cubicBezTo>
                  <a:cubicBezTo>
                    <a:pt x="1679" y="1348"/>
                    <a:pt x="1382" y="1979"/>
                    <a:pt x="1334" y="2586"/>
                  </a:cubicBezTo>
                  <a:cubicBezTo>
                    <a:pt x="1310" y="3015"/>
                    <a:pt x="1382" y="3420"/>
                    <a:pt x="1549" y="3825"/>
                  </a:cubicBezTo>
                  <a:lnTo>
                    <a:pt x="72" y="5087"/>
                  </a:lnTo>
                  <a:cubicBezTo>
                    <a:pt x="1" y="5146"/>
                    <a:pt x="1" y="5253"/>
                    <a:pt x="60" y="5325"/>
                  </a:cubicBezTo>
                  <a:cubicBezTo>
                    <a:pt x="84" y="5372"/>
                    <a:pt x="132" y="5384"/>
                    <a:pt x="191" y="5384"/>
                  </a:cubicBezTo>
                  <a:cubicBezTo>
                    <a:pt x="227" y="5384"/>
                    <a:pt x="263" y="5372"/>
                    <a:pt x="298" y="5337"/>
                  </a:cubicBezTo>
                  <a:lnTo>
                    <a:pt x="1870" y="3991"/>
                  </a:lnTo>
                  <a:cubicBezTo>
                    <a:pt x="1930" y="3944"/>
                    <a:pt x="1941" y="3848"/>
                    <a:pt x="1918" y="3789"/>
                  </a:cubicBezTo>
                  <a:cubicBezTo>
                    <a:pt x="1739" y="3420"/>
                    <a:pt x="1668" y="3015"/>
                    <a:pt x="1691" y="2598"/>
                  </a:cubicBezTo>
                  <a:cubicBezTo>
                    <a:pt x="1763" y="1491"/>
                    <a:pt x="2811" y="431"/>
                    <a:pt x="3906" y="336"/>
                  </a:cubicBezTo>
                  <a:cubicBezTo>
                    <a:pt x="3965" y="333"/>
                    <a:pt x="4023" y="332"/>
                    <a:pt x="4081" y="332"/>
                  </a:cubicBezTo>
                  <a:cubicBezTo>
                    <a:pt x="4280" y="332"/>
                    <a:pt x="4474" y="350"/>
                    <a:pt x="4668" y="396"/>
                  </a:cubicBezTo>
                  <a:cubicBezTo>
                    <a:pt x="4716" y="419"/>
                    <a:pt x="4716" y="443"/>
                    <a:pt x="4727" y="455"/>
                  </a:cubicBezTo>
                  <a:cubicBezTo>
                    <a:pt x="4727" y="479"/>
                    <a:pt x="4739" y="503"/>
                    <a:pt x="4716" y="539"/>
                  </a:cubicBezTo>
                  <a:lnTo>
                    <a:pt x="3632" y="1622"/>
                  </a:lnTo>
                  <a:cubicBezTo>
                    <a:pt x="3477" y="1765"/>
                    <a:pt x="3394" y="1967"/>
                    <a:pt x="3394" y="2182"/>
                  </a:cubicBezTo>
                  <a:cubicBezTo>
                    <a:pt x="3394" y="2396"/>
                    <a:pt x="3477" y="2598"/>
                    <a:pt x="3632" y="2753"/>
                  </a:cubicBezTo>
                  <a:lnTo>
                    <a:pt x="4132" y="3253"/>
                  </a:lnTo>
                  <a:cubicBezTo>
                    <a:pt x="4287" y="3408"/>
                    <a:pt x="4489" y="3485"/>
                    <a:pt x="4692" y="3485"/>
                  </a:cubicBezTo>
                  <a:cubicBezTo>
                    <a:pt x="4894" y="3485"/>
                    <a:pt x="5097" y="3408"/>
                    <a:pt x="5251" y="3253"/>
                  </a:cubicBezTo>
                  <a:lnTo>
                    <a:pt x="6347" y="2158"/>
                  </a:lnTo>
                  <a:cubicBezTo>
                    <a:pt x="6369" y="2135"/>
                    <a:pt x="6387" y="2127"/>
                    <a:pt x="6403" y="2127"/>
                  </a:cubicBezTo>
                  <a:cubicBezTo>
                    <a:pt x="6413" y="2127"/>
                    <a:pt x="6421" y="2130"/>
                    <a:pt x="6430" y="2134"/>
                  </a:cubicBezTo>
                  <a:cubicBezTo>
                    <a:pt x="6442" y="2134"/>
                    <a:pt x="6466" y="2158"/>
                    <a:pt x="6478" y="2194"/>
                  </a:cubicBezTo>
                  <a:cubicBezTo>
                    <a:pt x="6537" y="2455"/>
                    <a:pt x="6573" y="2705"/>
                    <a:pt x="6537" y="2967"/>
                  </a:cubicBezTo>
                  <a:cubicBezTo>
                    <a:pt x="6478" y="3753"/>
                    <a:pt x="5966" y="4515"/>
                    <a:pt x="5216" y="4944"/>
                  </a:cubicBezTo>
                  <a:cubicBezTo>
                    <a:pt x="5144" y="4980"/>
                    <a:pt x="5108" y="5087"/>
                    <a:pt x="5156" y="5158"/>
                  </a:cubicBezTo>
                  <a:cubicBezTo>
                    <a:pt x="5187" y="5213"/>
                    <a:pt x="5244" y="5242"/>
                    <a:pt x="5300" y="5242"/>
                  </a:cubicBezTo>
                  <a:cubicBezTo>
                    <a:pt x="5329" y="5242"/>
                    <a:pt x="5358" y="5234"/>
                    <a:pt x="5382" y="5218"/>
                  </a:cubicBezTo>
                  <a:cubicBezTo>
                    <a:pt x="6228" y="4741"/>
                    <a:pt x="6823" y="3884"/>
                    <a:pt x="6883" y="2991"/>
                  </a:cubicBezTo>
                  <a:cubicBezTo>
                    <a:pt x="6871" y="2682"/>
                    <a:pt x="6859" y="2384"/>
                    <a:pt x="6775" y="2098"/>
                  </a:cubicBezTo>
                  <a:cubicBezTo>
                    <a:pt x="6752" y="1943"/>
                    <a:pt x="6632" y="1848"/>
                    <a:pt x="6478" y="1801"/>
                  </a:cubicBezTo>
                  <a:cubicBezTo>
                    <a:pt x="6440" y="1788"/>
                    <a:pt x="6402" y="1782"/>
                    <a:pt x="6364" y="1782"/>
                  </a:cubicBezTo>
                  <a:cubicBezTo>
                    <a:pt x="6258" y="1782"/>
                    <a:pt x="6155" y="1829"/>
                    <a:pt x="6085" y="1908"/>
                  </a:cubicBezTo>
                  <a:lnTo>
                    <a:pt x="4978" y="3003"/>
                  </a:lnTo>
                  <a:cubicBezTo>
                    <a:pt x="4888" y="3092"/>
                    <a:pt x="4772" y="3137"/>
                    <a:pt x="4658" y="3137"/>
                  </a:cubicBezTo>
                  <a:cubicBezTo>
                    <a:pt x="4543" y="3137"/>
                    <a:pt x="4430" y="3092"/>
                    <a:pt x="4346" y="3003"/>
                  </a:cubicBezTo>
                  <a:lnTo>
                    <a:pt x="3835" y="2503"/>
                  </a:lnTo>
                  <a:cubicBezTo>
                    <a:pt x="3751" y="2408"/>
                    <a:pt x="3704" y="2301"/>
                    <a:pt x="3704" y="2170"/>
                  </a:cubicBezTo>
                  <a:cubicBezTo>
                    <a:pt x="3704" y="2051"/>
                    <a:pt x="3751" y="1932"/>
                    <a:pt x="3835" y="1848"/>
                  </a:cubicBezTo>
                  <a:lnTo>
                    <a:pt x="4918" y="753"/>
                  </a:lnTo>
                  <a:cubicBezTo>
                    <a:pt x="5025" y="658"/>
                    <a:pt x="5073" y="491"/>
                    <a:pt x="5025" y="360"/>
                  </a:cubicBezTo>
                  <a:cubicBezTo>
                    <a:pt x="4978" y="205"/>
                    <a:pt x="4882" y="98"/>
                    <a:pt x="4727" y="74"/>
                  </a:cubicBezTo>
                  <a:cubicBezTo>
                    <a:pt x="4520" y="31"/>
                    <a:pt x="4320" y="0"/>
                    <a:pt x="4111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1160;p75"/>
            <p:cNvSpPr/>
            <p:nvPr/>
          </p:nvSpPr>
          <p:spPr>
            <a:xfrm>
              <a:off x="2746995" y="4480034"/>
              <a:ext cx="232404" cy="141451"/>
            </a:xfrm>
            <a:custGeom>
              <a:avLst/>
              <a:gdLst/>
              <a:ahLst/>
              <a:cxnLst/>
              <a:rect l="l" t="t" r="r" b="b"/>
              <a:pathLst>
                <a:path w="7336" h="4465" extrusionOk="0">
                  <a:moveTo>
                    <a:pt x="5613" y="0"/>
                  </a:moveTo>
                  <a:cubicBezTo>
                    <a:pt x="5566" y="0"/>
                    <a:pt x="5522" y="19"/>
                    <a:pt x="5490" y="59"/>
                  </a:cubicBezTo>
                  <a:lnTo>
                    <a:pt x="2168" y="3905"/>
                  </a:lnTo>
                  <a:cubicBezTo>
                    <a:pt x="2049" y="4036"/>
                    <a:pt x="1870" y="4119"/>
                    <a:pt x="1692" y="4119"/>
                  </a:cubicBezTo>
                  <a:cubicBezTo>
                    <a:pt x="1513" y="4119"/>
                    <a:pt x="1334" y="4060"/>
                    <a:pt x="1203" y="3929"/>
                  </a:cubicBezTo>
                  <a:lnTo>
                    <a:pt x="549" y="3274"/>
                  </a:lnTo>
                  <a:cubicBezTo>
                    <a:pt x="429" y="3143"/>
                    <a:pt x="358" y="2976"/>
                    <a:pt x="358" y="2786"/>
                  </a:cubicBezTo>
                  <a:cubicBezTo>
                    <a:pt x="370" y="2607"/>
                    <a:pt x="441" y="2429"/>
                    <a:pt x="572" y="2321"/>
                  </a:cubicBezTo>
                  <a:lnTo>
                    <a:pt x="2334" y="821"/>
                  </a:lnTo>
                  <a:cubicBezTo>
                    <a:pt x="2406" y="762"/>
                    <a:pt x="2406" y="655"/>
                    <a:pt x="2346" y="583"/>
                  </a:cubicBezTo>
                  <a:cubicBezTo>
                    <a:pt x="2315" y="546"/>
                    <a:pt x="2271" y="528"/>
                    <a:pt x="2226" y="528"/>
                  </a:cubicBezTo>
                  <a:cubicBezTo>
                    <a:pt x="2185" y="528"/>
                    <a:pt x="2142" y="543"/>
                    <a:pt x="2108" y="571"/>
                  </a:cubicBezTo>
                  <a:lnTo>
                    <a:pt x="358" y="2071"/>
                  </a:lnTo>
                  <a:cubicBezTo>
                    <a:pt x="144" y="2250"/>
                    <a:pt x="25" y="2500"/>
                    <a:pt x="13" y="2786"/>
                  </a:cubicBezTo>
                  <a:cubicBezTo>
                    <a:pt x="1" y="3048"/>
                    <a:pt x="96" y="3322"/>
                    <a:pt x="299" y="3512"/>
                  </a:cubicBezTo>
                  <a:lnTo>
                    <a:pt x="953" y="4167"/>
                  </a:lnTo>
                  <a:cubicBezTo>
                    <a:pt x="1132" y="4357"/>
                    <a:pt x="1394" y="4465"/>
                    <a:pt x="1644" y="4465"/>
                  </a:cubicBezTo>
                  <a:lnTo>
                    <a:pt x="1680" y="4465"/>
                  </a:lnTo>
                  <a:cubicBezTo>
                    <a:pt x="1965" y="4453"/>
                    <a:pt x="2215" y="4334"/>
                    <a:pt x="2394" y="4119"/>
                  </a:cubicBezTo>
                  <a:lnTo>
                    <a:pt x="5633" y="369"/>
                  </a:lnTo>
                  <a:cubicBezTo>
                    <a:pt x="5970" y="502"/>
                    <a:pt x="6298" y="564"/>
                    <a:pt x="6648" y="564"/>
                  </a:cubicBezTo>
                  <a:cubicBezTo>
                    <a:pt x="6706" y="564"/>
                    <a:pt x="6764" y="563"/>
                    <a:pt x="6823" y="559"/>
                  </a:cubicBezTo>
                  <a:cubicBezTo>
                    <a:pt x="6942" y="559"/>
                    <a:pt x="7061" y="535"/>
                    <a:pt x="7180" y="524"/>
                  </a:cubicBezTo>
                  <a:cubicBezTo>
                    <a:pt x="7276" y="488"/>
                    <a:pt x="7335" y="404"/>
                    <a:pt x="7323" y="309"/>
                  </a:cubicBezTo>
                  <a:cubicBezTo>
                    <a:pt x="7301" y="233"/>
                    <a:pt x="7230" y="177"/>
                    <a:pt x="7145" y="177"/>
                  </a:cubicBezTo>
                  <a:cubicBezTo>
                    <a:pt x="7137" y="177"/>
                    <a:pt x="7129" y="177"/>
                    <a:pt x="7121" y="178"/>
                  </a:cubicBezTo>
                  <a:cubicBezTo>
                    <a:pt x="7026" y="190"/>
                    <a:pt x="6918" y="214"/>
                    <a:pt x="6823" y="226"/>
                  </a:cubicBezTo>
                  <a:cubicBezTo>
                    <a:pt x="6774" y="229"/>
                    <a:pt x="6725" y="230"/>
                    <a:pt x="6676" y="230"/>
                  </a:cubicBezTo>
                  <a:cubicBezTo>
                    <a:pt x="6335" y="230"/>
                    <a:pt x="6003" y="157"/>
                    <a:pt x="5680" y="12"/>
                  </a:cubicBezTo>
                  <a:cubicBezTo>
                    <a:pt x="5658" y="4"/>
                    <a:pt x="5635" y="0"/>
                    <a:pt x="5613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1161;p75"/>
            <p:cNvSpPr/>
            <p:nvPr/>
          </p:nvSpPr>
          <p:spPr>
            <a:xfrm>
              <a:off x="2889206" y="4345046"/>
              <a:ext cx="46411" cy="47488"/>
            </a:xfrm>
            <a:custGeom>
              <a:avLst/>
              <a:gdLst/>
              <a:ahLst/>
              <a:cxnLst/>
              <a:rect l="l" t="t" r="r" b="b"/>
              <a:pathLst>
                <a:path w="1465" h="1499" extrusionOk="0">
                  <a:moveTo>
                    <a:pt x="1250" y="0"/>
                  </a:moveTo>
                  <a:cubicBezTo>
                    <a:pt x="1222" y="0"/>
                    <a:pt x="1193" y="7"/>
                    <a:pt x="1167" y="22"/>
                  </a:cubicBezTo>
                  <a:cubicBezTo>
                    <a:pt x="679" y="320"/>
                    <a:pt x="298" y="748"/>
                    <a:pt x="48" y="1260"/>
                  </a:cubicBezTo>
                  <a:cubicBezTo>
                    <a:pt x="1" y="1344"/>
                    <a:pt x="48" y="1439"/>
                    <a:pt x="120" y="1475"/>
                  </a:cubicBezTo>
                  <a:cubicBezTo>
                    <a:pt x="155" y="1498"/>
                    <a:pt x="167" y="1498"/>
                    <a:pt x="191" y="1498"/>
                  </a:cubicBezTo>
                  <a:cubicBezTo>
                    <a:pt x="251" y="1498"/>
                    <a:pt x="310" y="1463"/>
                    <a:pt x="346" y="1403"/>
                  </a:cubicBezTo>
                  <a:cubicBezTo>
                    <a:pt x="548" y="963"/>
                    <a:pt x="905" y="570"/>
                    <a:pt x="1322" y="308"/>
                  </a:cubicBezTo>
                  <a:cubicBezTo>
                    <a:pt x="1429" y="260"/>
                    <a:pt x="1465" y="153"/>
                    <a:pt x="1405" y="82"/>
                  </a:cubicBezTo>
                  <a:cubicBezTo>
                    <a:pt x="1373" y="33"/>
                    <a:pt x="1312" y="0"/>
                    <a:pt x="1250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11804;p75"/>
          <p:cNvGrpSpPr/>
          <p:nvPr/>
        </p:nvGrpSpPr>
        <p:grpSpPr>
          <a:xfrm>
            <a:off x="2643982" y="1285852"/>
            <a:ext cx="214314" cy="328137"/>
            <a:chOff x="3127598" y="1513234"/>
            <a:chExt cx="289714" cy="347593"/>
          </a:xfrm>
        </p:grpSpPr>
        <p:sp>
          <p:nvSpPr>
            <p:cNvPr id="28" name="Google Shape;11805;p75"/>
            <p:cNvSpPr/>
            <p:nvPr/>
          </p:nvSpPr>
          <p:spPr>
            <a:xfrm>
              <a:off x="3127598" y="1513234"/>
              <a:ext cx="289714" cy="347593"/>
            </a:xfrm>
            <a:custGeom>
              <a:avLst/>
              <a:gdLst/>
              <a:ahLst/>
              <a:cxnLst/>
              <a:rect l="l" t="t" r="r" b="b"/>
              <a:pathLst>
                <a:path w="9145" h="10972" extrusionOk="0">
                  <a:moveTo>
                    <a:pt x="1917" y="8995"/>
                  </a:moveTo>
                  <a:lnTo>
                    <a:pt x="1917" y="10412"/>
                  </a:lnTo>
                  <a:lnTo>
                    <a:pt x="1358" y="9841"/>
                  </a:lnTo>
                  <a:lnTo>
                    <a:pt x="548" y="8995"/>
                  </a:lnTo>
                  <a:close/>
                  <a:moveTo>
                    <a:pt x="6192" y="0"/>
                  </a:moveTo>
                  <a:cubicBezTo>
                    <a:pt x="5828" y="0"/>
                    <a:pt x="5465" y="137"/>
                    <a:pt x="5191" y="411"/>
                  </a:cubicBezTo>
                  <a:lnTo>
                    <a:pt x="5156" y="435"/>
                  </a:lnTo>
                  <a:cubicBezTo>
                    <a:pt x="5096" y="494"/>
                    <a:pt x="5096" y="602"/>
                    <a:pt x="5168" y="661"/>
                  </a:cubicBezTo>
                  <a:cubicBezTo>
                    <a:pt x="5196" y="689"/>
                    <a:pt x="5235" y="704"/>
                    <a:pt x="5275" y="704"/>
                  </a:cubicBezTo>
                  <a:cubicBezTo>
                    <a:pt x="5319" y="704"/>
                    <a:pt x="5363" y="686"/>
                    <a:pt x="5394" y="649"/>
                  </a:cubicBezTo>
                  <a:lnTo>
                    <a:pt x="5430" y="613"/>
                  </a:lnTo>
                  <a:cubicBezTo>
                    <a:pt x="5644" y="399"/>
                    <a:pt x="5927" y="292"/>
                    <a:pt x="6209" y="292"/>
                  </a:cubicBezTo>
                  <a:cubicBezTo>
                    <a:pt x="6492" y="292"/>
                    <a:pt x="6775" y="399"/>
                    <a:pt x="6989" y="613"/>
                  </a:cubicBezTo>
                  <a:cubicBezTo>
                    <a:pt x="7418" y="1042"/>
                    <a:pt x="7418" y="1745"/>
                    <a:pt x="6989" y="2185"/>
                  </a:cubicBezTo>
                  <a:cubicBezTo>
                    <a:pt x="6775" y="2399"/>
                    <a:pt x="6492" y="2507"/>
                    <a:pt x="6209" y="2507"/>
                  </a:cubicBezTo>
                  <a:cubicBezTo>
                    <a:pt x="5927" y="2507"/>
                    <a:pt x="5644" y="2399"/>
                    <a:pt x="5430" y="2185"/>
                  </a:cubicBezTo>
                  <a:cubicBezTo>
                    <a:pt x="5168" y="1923"/>
                    <a:pt x="5049" y="1554"/>
                    <a:pt x="5132" y="1209"/>
                  </a:cubicBezTo>
                  <a:cubicBezTo>
                    <a:pt x="5144" y="1125"/>
                    <a:pt x="5084" y="1030"/>
                    <a:pt x="4989" y="1018"/>
                  </a:cubicBezTo>
                  <a:cubicBezTo>
                    <a:pt x="4982" y="1017"/>
                    <a:pt x="4975" y="1017"/>
                    <a:pt x="4967" y="1017"/>
                  </a:cubicBezTo>
                  <a:cubicBezTo>
                    <a:pt x="4890" y="1017"/>
                    <a:pt x="4809" y="1073"/>
                    <a:pt x="4798" y="1149"/>
                  </a:cubicBezTo>
                  <a:cubicBezTo>
                    <a:pt x="4751" y="1387"/>
                    <a:pt x="4775" y="1614"/>
                    <a:pt x="4846" y="1840"/>
                  </a:cubicBezTo>
                  <a:lnTo>
                    <a:pt x="3132" y="1840"/>
                  </a:lnTo>
                  <a:cubicBezTo>
                    <a:pt x="3048" y="1840"/>
                    <a:pt x="2965" y="1911"/>
                    <a:pt x="2965" y="2006"/>
                  </a:cubicBezTo>
                  <a:cubicBezTo>
                    <a:pt x="2965" y="2090"/>
                    <a:pt x="3048" y="2161"/>
                    <a:pt x="3132" y="2161"/>
                  </a:cubicBezTo>
                  <a:lnTo>
                    <a:pt x="4989" y="2161"/>
                  </a:lnTo>
                  <a:lnTo>
                    <a:pt x="5084" y="2304"/>
                  </a:lnTo>
                  <a:lnTo>
                    <a:pt x="4310" y="3078"/>
                  </a:lnTo>
                  <a:cubicBezTo>
                    <a:pt x="4251" y="3126"/>
                    <a:pt x="4251" y="3233"/>
                    <a:pt x="4310" y="3292"/>
                  </a:cubicBezTo>
                  <a:cubicBezTo>
                    <a:pt x="4334" y="3328"/>
                    <a:pt x="4382" y="3340"/>
                    <a:pt x="4429" y="3340"/>
                  </a:cubicBezTo>
                  <a:cubicBezTo>
                    <a:pt x="4477" y="3340"/>
                    <a:pt x="4513" y="3328"/>
                    <a:pt x="4548" y="3292"/>
                  </a:cubicBezTo>
                  <a:lnTo>
                    <a:pt x="5322" y="2518"/>
                  </a:lnTo>
                  <a:cubicBezTo>
                    <a:pt x="5572" y="2733"/>
                    <a:pt x="5882" y="2840"/>
                    <a:pt x="6203" y="2840"/>
                  </a:cubicBezTo>
                  <a:cubicBezTo>
                    <a:pt x="6561" y="2840"/>
                    <a:pt x="6930" y="2697"/>
                    <a:pt x="7215" y="2423"/>
                  </a:cubicBezTo>
                  <a:cubicBezTo>
                    <a:pt x="7287" y="2340"/>
                    <a:pt x="7358" y="2256"/>
                    <a:pt x="7418" y="2161"/>
                  </a:cubicBezTo>
                  <a:lnTo>
                    <a:pt x="8835" y="2161"/>
                  </a:lnTo>
                  <a:lnTo>
                    <a:pt x="8835" y="10662"/>
                  </a:lnTo>
                  <a:lnTo>
                    <a:pt x="2239" y="10662"/>
                  </a:lnTo>
                  <a:lnTo>
                    <a:pt x="2239" y="8864"/>
                  </a:lnTo>
                  <a:cubicBezTo>
                    <a:pt x="2239" y="8769"/>
                    <a:pt x="2167" y="8698"/>
                    <a:pt x="2072" y="8698"/>
                  </a:cubicBezTo>
                  <a:lnTo>
                    <a:pt x="334" y="8698"/>
                  </a:lnTo>
                  <a:lnTo>
                    <a:pt x="334" y="2161"/>
                  </a:lnTo>
                  <a:lnTo>
                    <a:pt x="2489" y="2161"/>
                  </a:lnTo>
                  <a:cubicBezTo>
                    <a:pt x="2584" y="2161"/>
                    <a:pt x="2655" y="2090"/>
                    <a:pt x="2655" y="2006"/>
                  </a:cubicBezTo>
                  <a:cubicBezTo>
                    <a:pt x="2655" y="1911"/>
                    <a:pt x="2584" y="1840"/>
                    <a:pt x="2489" y="1840"/>
                  </a:cubicBezTo>
                  <a:lnTo>
                    <a:pt x="167" y="1840"/>
                  </a:lnTo>
                  <a:cubicBezTo>
                    <a:pt x="84" y="1840"/>
                    <a:pt x="0" y="1911"/>
                    <a:pt x="0" y="2006"/>
                  </a:cubicBezTo>
                  <a:lnTo>
                    <a:pt x="0" y="8853"/>
                  </a:lnTo>
                  <a:cubicBezTo>
                    <a:pt x="0" y="8888"/>
                    <a:pt x="24" y="8936"/>
                    <a:pt x="48" y="8972"/>
                  </a:cubicBezTo>
                  <a:lnTo>
                    <a:pt x="1060" y="10007"/>
                  </a:lnTo>
                  <a:lnTo>
                    <a:pt x="1953" y="10936"/>
                  </a:lnTo>
                  <a:cubicBezTo>
                    <a:pt x="1989" y="10960"/>
                    <a:pt x="2024" y="10972"/>
                    <a:pt x="2072" y="10972"/>
                  </a:cubicBezTo>
                  <a:lnTo>
                    <a:pt x="8978" y="10972"/>
                  </a:lnTo>
                  <a:cubicBezTo>
                    <a:pt x="9073" y="10972"/>
                    <a:pt x="9144" y="10900"/>
                    <a:pt x="9144" y="10817"/>
                  </a:cubicBezTo>
                  <a:lnTo>
                    <a:pt x="9144" y="2006"/>
                  </a:lnTo>
                  <a:cubicBezTo>
                    <a:pt x="9132" y="1911"/>
                    <a:pt x="9073" y="1840"/>
                    <a:pt x="8978" y="1840"/>
                  </a:cubicBezTo>
                  <a:lnTo>
                    <a:pt x="7549" y="1840"/>
                  </a:lnTo>
                  <a:cubicBezTo>
                    <a:pt x="7704" y="1352"/>
                    <a:pt x="7585" y="792"/>
                    <a:pt x="7192" y="411"/>
                  </a:cubicBezTo>
                  <a:cubicBezTo>
                    <a:pt x="6918" y="137"/>
                    <a:pt x="6555" y="0"/>
                    <a:pt x="6192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806;p75"/>
            <p:cNvSpPr/>
            <p:nvPr/>
          </p:nvSpPr>
          <p:spPr>
            <a:xfrm>
              <a:off x="3254698" y="1788375"/>
              <a:ext cx="121493" cy="10233"/>
            </a:xfrm>
            <a:custGeom>
              <a:avLst/>
              <a:gdLst/>
              <a:ahLst/>
              <a:cxnLst/>
              <a:rect l="l" t="t" r="r" b="b"/>
              <a:pathLst>
                <a:path w="3835" h="323" extrusionOk="0">
                  <a:moveTo>
                    <a:pt x="167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51"/>
                    <a:pt x="72" y="322"/>
                    <a:pt x="167" y="322"/>
                  </a:cubicBezTo>
                  <a:lnTo>
                    <a:pt x="3680" y="322"/>
                  </a:lnTo>
                  <a:cubicBezTo>
                    <a:pt x="3763" y="322"/>
                    <a:pt x="3834" y="251"/>
                    <a:pt x="3834" y="168"/>
                  </a:cubicBezTo>
                  <a:cubicBezTo>
                    <a:pt x="3834" y="72"/>
                    <a:pt x="3763" y="1"/>
                    <a:pt x="368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807;p75"/>
            <p:cNvSpPr/>
            <p:nvPr/>
          </p:nvSpPr>
          <p:spPr>
            <a:xfrm>
              <a:off x="3185668" y="1638275"/>
              <a:ext cx="172783" cy="29051"/>
            </a:xfrm>
            <a:custGeom>
              <a:avLst/>
              <a:gdLst/>
              <a:ahLst/>
              <a:cxnLst/>
              <a:rect l="l" t="t" r="r" b="b"/>
              <a:pathLst>
                <a:path w="5454" h="917" extrusionOk="0">
                  <a:moveTo>
                    <a:pt x="168" y="0"/>
                  </a:moveTo>
                  <a:cubicBezTo>
                    <a:pt x="72" y="0"/>
                    <a:pt x="1" y="84"/>
                    <a:pt x="1" y="167"/>
                  </a:cubicBezTo>
                  <a:lnTo>
                    <a:pt x="1" y="750"/>
                  </a:lnTo>
                  <a:cubicBezTo>
                    <a:pt x="1" y="834"/>
                    <a:pt x="72" y="917"/>
                    <a:pt x="168" y="917"/>
                  </a:cubicBezTo>
                  <a:lnTo>
                    <a:pt x="5275" y="917"/>
                  </a:lnTo>
                  <a:cubicBezTo>
                    <a:pt x="5359" y="917"/>
                    <a:pt x="5430" y="834"/>
                    <a:pt x="5430" y="750"/>
                  </a:cubicBezTo>
                  <a:lnTo>
                    <a:pt x="5430" y="167"/>
                  </a:lnTo>
                  <a:cubicBezTo>
                    <a:pt x="5454" y="84"/>
                    <a:pt x="5382" y="0"/>
                    <a:pt x="5287" y="0"/>
                  </a:cubicBezTo>
                  <a:lnTo>
                    <a:pt x="4228" y="0"/>
                  </a:lnTo>
                  <a:cubicBezTo>
                    <a:pt x="4144" y="0"/>
                    <a:pt x="4073" y="84"/>
                    <a:pt x="4073" y="167"/>
                  </a:cubicBezTo>
                  <a:cubicBezTo>
                    <a:pt x="4073" y="262"/>
                    <a:pt x="4144" y="334"/>
                    <a:pt x="4228" y="334"/>
                  </a:cubicBezTo>
                  <a:lnTo>
                    <a:pt x="5121" y="334"/>
                  </a:lnTo>
                  <a:lnTo>
                    <a:pt x="5121" y="584"/>
                  </a:lnTo>
                  <a:lnTo>
                    <a:pt x="334" y="584"/>
                  </a:lnTo>
                  <a:lnTo>
                    <a:pt x="334" y="334"/>
                  </a:lnTo>
                  <a:lnTo>
                    <a:pt x="3597" y="334"/>
                  </a:lnTo>
                  <a:cubicBezTo>
                    <a:pt x="3680" y="334"/>
                    <a:pt x="3751" y="262"/>
                    <a:pt x="3751" y="167"/>
                  </a:cubicBezTo>
                  <a:cubicBezTo>
                    <a:pt x="3751" y="84"/>
                    <a:pt x="3680" y="0"/>
                    <a:pt x="3597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808;p75"/>
            <p:cNvSpPr/>
            <p:nvPr/>
          </p:nvSpPr>
          <p:spPr>
            <a:xfrm>
              <a:off x="3186428" y="1681645"/>
              <a:ext cx="172022" cy="10581"/>
            </a:xfrm>
            <a:custGeom>
              <a:avLst/>
              <a:gdLst/>
              <a:ahLst/>
              <a:cxnLst/>
              <a:rect l="l" t="t" r="r" b="b"/>
              <a:pathLst>
                <a:path w="5430" h="334" extrusionOk="0">
                  <a:moveTo>
                    <a:pt x="155" y="0"/>
                  </a:moveTo>
                  <a:cubicBezTo>
                    <a:pt x="72" y="0"/>
                    <a:pt x="1" y="84"/>
                    <a:pt x="1" y="167"/>
                  </a:cubicBezTo>
                  <a:cubicBezTo>
                    <a:pt x="1" y="262"/>
                    <a:pt x="72" y="334"/>
                    <a:pt x="155" y="334"/>
                  </a:cubicBezTo>
                  <a:lnTo>
                    <a:pt x="5263" y="334"/>
                  </a:lnTo>
                  <a:cubicBezTo>
                    <a:pt x="5358" y="334"/>
                    <a:pt x="5430" y="262"/>
                    <a:pt x="5430" y="167"/>
                  </a:cubicBezTo>
                  <a:cubicBezTo>
                    <a:pt x="5430" y="84"/>
                    <a:pt x="5358" y="0"/>
                    <a:pt x="5263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809;p75"/>
            <p:cNvSpPr/>
            <p:nvPr/>
          </p:nvSpPr>
          <p:spPr>
            <a:xfrm>
              <a:off x="3186428" y="1707306"/>
              <a:ext cx="172022" cy="10201"/>
            </a:xfrm>
            <a:custGeom>
              <a:avLst/>
              <a:gdLst/>
              <a:ahLst/>
              <a:cxnLst/>
              <a:rect l="l" t="t" r="r" b="b"/>
              <a:pathLst>
                <a:path w="5430" h="322" extrusionOk="0">
                  <a:moveTo>
                    <a:pt x="155" y="0"/>
                  </a:moveTo>
                  <a:cubicBezTo>
                    <a:pt x="72" y="0"/>
                    <a:pt x="1" y="71"/>
                    <a:pt x="1" y="167"/>
                  </a:cubicBezTo>
                  <a:cubicBezTo>
                    <a:pt x="1" y="250"/>
                    <a:pt x="72" y="321"/>
                    <a:pt x="155" y="321"/>
                  </a:cubicBezTo>
                  <a:lnTo>
                    <a:pt x="5263" y="321"/>
                  </a:lnTo>
                  <a:cubicBezTo>
                    <a:pt x="5358" y="321"/>
                    <a:pt x="5430" y="250"/>
                    <a:pt x="5430" y="167"/>
                  </a:cubicBezTo>
                  <a:cubicBezTo>
                    <a:pt x="5430" y="71"/>
                    <a:pt x="5358" y="0"/>
                    <a:pt x="5263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5" name="Imagem 34">
            <a:extLst>
              <a:ext uri="{FF2B5EF4-FFF2-40B4-BE49-F238E27FC236}">
                <a16:creationId xmlns="" xmlns:a16="http://schemas.microsoft.com/office/drawing/2014/main" xmlns:lc="http://schemas.openxmlformats.org/drawingml/2006/lockedCanvas" id="{009F3FC4-F3F7-4E05-9CCF-12BE5EB99E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4" y="8358214"/>
            <a:ext cx="321535" cy="321535"/>
          </a:xfrm>
          <a:prstGeom prst="rect">
            <a:avLst/>
          </a:prstGeom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9404" y="8358214"/>
            <a:ext cx="357190" cy="3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Imagem 36">
            <a:extLst>
              <a:ext uri="{FF2B5EF4-FFF2-40B4-BE49-F238E27FC236}">
                <a16:creationId xmlns:a16="http://schemas.microsoft.com/office/drawing/2014/main" xmlns="" id="{71FE8EA1-28A4-4F4D-8A0A-CEC656F15C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3784" y="8358214"/>
            <a:ext cx="242120" cy="372209"/>
          </a:xfrm>
          <a:prstGeom prst="rect">
            <a:avLst/>
          </a:prstGeom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6594" y="8358214"/>
            <a:ext cx="299233" cy="31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14" descr="Universidade Estadual de Feira de Santana – Wikipédia, a enciclopédia livre">
            <a:extLst>
              <a:ext uri="{FF2B5EF4-FFF2-40B4-BE49-F238E27FC236}">
                <a16:creationId xmlns:a16="http://schemas.microsoft.com/office/drawing/2014/main" xmlns="" id="{60B3474D-3703-45EB-888C-12D06EB9A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9536" y="8358214"/>
            <a:ext cx="222791" cy="34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50" name="Google Shape;11658;p75"/>
          <p:cNvGrpSpPr/>
          <p:nvPr/>
        </p:nvGrpSpPr>
        <p:grpSpPr>
          <a:xfrm>
            <a:off x="2572544" y="4286248"/>
            <a:ext cx="295226" cy="295543"/>
            <a:chOff x="2185372" y="1957799"/>
            <a:chExt cx="366664" cy="366981"/>
          </a:xfrm>
        </p:grpSpPr>
        <p:sp>
          <p:nvSpPr>
            <p:cNvPr id="51" name="Google Shape;11659;p75"/>
            <p:cNvSpPr/>
            <p:nvPr/>
          </p:nvSpPr>
          <p:spPr>
            <a:xfrm>
              <a:off x="2228742" y="2000853"/>
              <a:ext cx="75082" cy="74226"/>
            </a:xfrm>
            <a:custGeom>
              <a:avLst/>
              <a:gdLst/>
              <a:ahLst/>
              <a:cxnLst/>
              <a:rect l="l" t="t" r="r" b="b"/>
              <a:pathLst>
                <a:path w="2370" h="2343" extrusionOk="0">
                  <a:moveTo>
                    <a:pt x="179" y="0"/>
                  </a:moveTo>
                  <a:cubicBezTo>
                    <a:pt x="135" y="0"/>
                    <a:pt x="90" y="15"/>
                    <a:pt x="60" y="45"/>
                  </a:cubicBezTo>
                  <a:cubicBezTo>
                    <a:pt x="1" y="104"/>
                    <a:pt x="1" y="223"/>
                    <a:pt x="60" y="283"/>
                  </a:cubicBezTo>
                  <a:lnTo>
                    <a:pt x="2072" y="2295"/>
                  </a:lnTo>
                  <a:cubicBezTo>
                    <a:pt x="2096" y="2331"/>
                    <a:pt x="2144" y="2343"/>
                    <a:pt x="2191" y="2343"/>
                  </a:cubicBezTo>
                  <a:cubicBezTo>
                    <a:pt x="2227" y="2343"/>
                    <a:pt x="2275" y="2331"/>
                    <a:pt x="2310" y="2295"/>
                  </a:cubicBezTo>
                  <a:cubicBezTo>
                    <a:pt x="2370" y="2235"/>
                    <a:pt x="2370" y="2116"/>
                    <a:pt x="2310" y="2057"/>
                  </a:cubicBezTo>
                  <a:lnTo>
                    <a:pt x="298" y="45"/>
                  </a:lnTo>
                  <a:cubicBezTo>
                    <a:pt x="269" y="15"/>
                    <a:pt x="224" y="0"/>
                    <a:pt x="179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1660;p75"/>
            <p:cNvSpPr/>
            <p:nvPr/>
          </p:nvSpPr>
          <p:spPr>
            <a:xfrm>
              <a:off x="2188001" y="2067159"/>
              <a:ext cx="98873" cy="35070"/>
            </a:xfrm>
            <a:custGeom>
              <a:avLst/>
              <a:gdLst/>
              <a:ahLst/>
              <a:cxnLst/>
              <a:rect l="l" t="t" r="r" b="b"/>
              <a:pathLst>
                <a:path w="3121" h="1107" extrusionOk="0">
                  <a:moveTo>
                    <a:pt x="188" y="1"/>
                  </a:moveTo>
                  <a:cubicBezTo>
                    <a:pt x="120" y="1"/>
                    <a:pt x="56" y="54"/>
                    <a:pt x="37" y="131"/>
                  </a:cubicBezTo>
                  <a:cubicBezTo>
                    <a:pt x="1" y="214"/>
                    <a:pt x="60" y="309"/>
                    <a:pt x="156" y="333"/>
                  </a:cubicBezTo>
                  <a:lnTo>
                    <a:pt x="2882" y="1107"/>
                  </a:lnTo>
                  <a:lnTo>
                    <a:pt x="2918" y="1107"/>
                  </a:lnTo>
                  <a:cubicBezTo>
                    <a:pt x="3001" y="1107"/>
                    <a:pt x="3073" y="1071"/>
                    <a:pt x="3085" y="988"/>
                  </a:cubicBezTo>
                  <a:cubicBezTo>
                    <a:pt x="3120" y="904"/>
                    <a:pt x="3061" y="809"/>
                    <a:pt x="2965" y="785"/>
                  </a:cubicBezTo>
                  <a:lnTo>
                    <a:pt x="239" y="11"/>
                  </a:lnTo>
                  <a:cubicBezTo>
                    <a:pt x="222" y="4"/>
                    <a:pt x="205" y="1"/>
                    <a:pt x="188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1661;p75"/>
            <p:cNvSpPr/>
            <p:nvPr/>
          </p:nvSpPr>
          <p:spPr>
            <a:xfrm>
              <a:off x="2185372" y="2119114"/>
              <a:ext cx="97733" cy="37066"/>
            </a:xfrm>
            <a:custGeom>
              <a:avLst/>
              <a:gdLst/>
              <a:ahLst/>
              <a:cxnLst/>
              <a:rect l="l" t="t" r="r" b="b"/>
              <a:pathLst>
                <a:path w="3085" h="1170" extrusionOk="0">
                  <a:moveTo>
                    <a:pt x="2872" y="1"/>
                  </a:moveTo>
                  <a:cubicBezTo>
                    <a:pt x="2863" y="1"/>
                    <a:pt x="2855" y="1"/>
                    <a:pt x="2846" y="3"/>
                  </a:cubicBezTo>
                  <a:lnTo>
                    <a:pt x="131" y="836"/>
                  </a:lnTo>
                  <a:cubicBezTo>
                    <a:pt x="48" y="872"/>
                    <a:pt x="0" y="955"/>
                    <a:pt x="12" y="1050"/>
                  </a:cubicBezTo>
                  <a:cubicBezTo>
                    <a:pt x="48" y="1122"/>
                    <a:pt x="108" y="1169"/>
                    <a:pt x="179" y="1169"/>
                  </a:cubicBezTo>
                  <a:cubicBezTo>
                    <a:pt x="191" y="1169"/>
                    <a:pt x="203" y="1169"/>
                    <a:pt x="227" y="1158"/>
                  </a:cubicBezTo>
                  <a:lnTo>
                    <a:pt x="2929" y="324"/>
                  </a:lnTo>
                  <a:cubicBezTo>
                    <a:pt x="3037" y="300"/>
                    <a:pt x="3084" y="217"/>
                    <a:pt x="3048" y="122"/>
                  </a:cubicBezTo>
                  <a:cubicBezTo>
                    <a:pt x="3027" y="47"/>
                    <a:pt x="2948" y="1"/>
                    <a:pt x="2872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1662;p75"/>
            <p:cNvSpPr/>
            <p:nvPr/>
          </p:nvSpPr>
          <p:spPr>
            <a:xfrm>
              <a:off x="2294763" y="1960587"/>
              <a:ext cx="36242" cy="97131"/>
            </a:xfrm>
            <a:custGeom>
              <a:avLst/>
              <a:gdLst/>
              <a:ahLst/>
              <a:cxnLst/>
              <a:rect l="l" t="t" r="r" b="b"/>
              <a:pathLst>
                <a:path w="1144" h="3066" extrusionOk="0">
                  <a:moveTo>
                    <a:pt x="185" y="1"/>
                  </a:moveTo>
                  <a:cubicBezTo>
                    <a:pt x="172" y="1"/>
                    <a:pt x="158" y="2"/>
                    <a:pt x="143" y="6"/>
                  </a:cubicBezTo>
                  <a:cubicBezTo>
                    <a:pt x="60" y="42"/>
                    <a:pt x="0" y="125"/>
                    <a:pt x="24" y="220"/>
                  </a:cubicBezTo>
                  <a:lnTo>
                    <a:pt x="798" y="2947"/>
                  </a:lnTo>
                  <a:cubicBezTo>
                    <a:pt x="822" y="3018"/>
                    <a:pt x="893" y="3066"/>
                    <a:pt x="965" y="3066"/>
                  </a:cubicBezTo>
                  <a:lnTo>
                    <a:pt x="1012" y="3066"/>
                  </a:lnTo>
                  <a:cubicBezTo>
                    <a:pt x="1096" y="3030"/>
                    <a:pt x="1143" y="2947"/>
                    <a:pt x="1131" y="2852"/>
                  </a:cubicBezTo>
                  <a:lnTo>
                    <a:pt x="357" y="125"/>
                  </a:lnTo>
                  <a:cubicBezTo>
                    <a:pt x="327" y="54"/>
                    <a:pt x="262" y="1"/>
                    <a:pt x="185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1663;p75"/>
            <p:cNvSpPr/>
            <p:nvPr/>
          </p:nvSpPr>
          <p:spPr>
            <a:xfrm>
              <a:off x="2346433" y="1957799"/>
              <a:ext cx="38491" cy="96909"/>
            </a:xfrm>
            <a:custGeom>
              <a:avLst/>
              <a:gdLst/>
              <a:ahLst/>
              <a:cxnLst/>
              <a:rect l="l" t="t" r="r" b="b"/>
              <a:pathLst>
                <a:path w="1215" h="3059" extrusionOk="0">
                  <a:moveTo>
                    <a:pt x="1021" y="0"/>
                  </a:moveTo>
                  <a:cubicBezTo>
                    <a:pt x="953" y="0"/>
                    <a:pt x="889" y="54"/>
                    <a:pt x="870" y="130"/>
                  </a:cubicBezTo>
                  <a:lnTo>
                    <a:pt x="36" y="2832"/>
                  </a:lnTo>
                  <a:cubicBezTo>
                    <a:pt x="0" y="2928"/>
                    <a:pt x="60" y="3011"/>
                    <a:pt x="155" y="3047"/>
                  </a:cubicBezTo>
                  <a:cubicBezTo>
                    <a:pt x="167" y="3047"/>
                    <a:pt x="179" y="3059"/>
                    <a:pt x="203" y="3059"/>
                  </a:cubicBezTo>
                  <a:cubicBezTo>
                    <a:pt x="274" y="3059"/>
                    <a:pt x="334" y="3011"/>
                    <a:pt x="358" y="2940"/>
                  </a:cubicBezTo>
                  <a:lnTo>
                    <a:pt x="1191" y="237"/>
                  </a:lnTo>
                  <a:cubicBezTo>
                    <a:pt x="1215" y="130"/>
                    <a:pt x="1167" y="23"/>
                    <a:pt x="1072" y="11"/>
                  </a:cubicBezTo>
                  <a:cubicBezTo>
                    <a:pt x="1055" y="4"/>
                    <a:pt x="1038" y="0"/>
                    <a:pt x="1021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1664;p75"/>
            <p:cNvSpPr/>
            <p:nvPr/>
          </p:nvSpPr>
          <p:spPr>
            <a:xfrm>
              <a:off x="2290993" y="2100391"/>
              <a:ext cx="37731" cy="121778"/>
            </a:xfrm>
            <a:custGeom>
              <a:avLst/>
              <a:gdLst/>
              <a:ahLst/>
              <a:cxnLst/>
              <a:rect l="l" t="t" r="r" b="b"/>
              <a:pathLst>
                <a:path w="1191" h="3844" extrusionOk="0">
                  <a:moveTo>
                    <a:pt x="721" y="1"/>
                  </a:moveTo>
                  <a:cubicBezTo>
                    <a:pt x="670" y="1"/>
                    <a:pt x="616" y="30"/>
                    <a:pt x="572" y="82"/>
                  </a:cubicBezTo>
                  <a:cubicBezTo>
                    <a:pt x="191" y="629"/>
                    <a:pt x="0" y="1296"/>
                    <a:pt x="60" y="1987"/>
                  </a:cubicBezTo>
                  <a:cubicBezTo>
                    <a:pt x="119" y="2665"/>
                    <a:pt x="417" y="3308"/>
                    <a:pt x="893" y="3796"/>
                  </a:cubicBezTo>
                  <a:cubicBezTo>
                    <a:pt x="917" y="3832"/>
                    <a:pt x="965" y="3844"/>
                    <a:pt x="1012" y="3844"/>
                  </a:cubicBezTo>
                  <a:cubicBezTo>
                    <a:pt x="1060" y="3844"/>
                    <a:pt x="1096" y="3832"/>
                    <a:pt x="1131" y="3796"/>
                  </a:cubicBezTo>
                  <a:cubicBezTo>
                    <a:pt x="1191" y="3725"/>
                    <a:pt x="1191" y="3618"/>
                    <a:pt x="1131" y="3546"/>
                  </a:cubicBezTo>
                  <a:cubicBezTo>
                    <a:pt x="250" y="2665"/>
                    <a:pt x="131" y="1284"/>
                    <a:pt x="857" y="272"/>
                  </a:cubicBezTo>
                  <a:cubicBezTo>
                    <a:pt x="917" y="201"/>
                    <a:pt x="893" y="94"/>
                    <a:pt x="810" y="34"/>
                  </a:cubicBezTo>
                  <a:cubicBezTo>
                    <a:pt x="783" y="12"/>
                    <a:pt x="752" y="1"/>
                    <a:pt x="721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1665;p75"/>
            <p:cNvSpPr/>
            <p:nvPr/>
          </p:nvSpPr>
          <p:spPr>
            <a:xfrm>
              <a:off x="2353592" y="2091362"/>
              <a:ext cx="68302" cy="20307"/>
            </a:xfrm>
            <a:custGeom>
              <a:avLst/>
              <a:gdLst/>
              <a:ahLst/>
              <a:cxnLst/>
              <a:rect l="l" t="t" r="r" b="b"/>
              <a:pathLst>
                <a:path w="2156" h="641" extrusionOk="0">
                  <a:moveTo>
                    <a:pt x="971" y="1"/>
                  </a:moveTo>
                  <a:cubicBezTo>
                    <a:pt x="708" y="1"/>
                    <a:pt x="417" y="59"/>
                    <a:pt x="120" y="224"/>
                  </a:cubicBezTo>
                  <a:cubicBezTo>
                    <a:pt x="24" y="271"/>
                    <a:pt x="1" y="379"/>
                    <a:pt x="60" y="462"/>
                  </a:cubicBezTo>
                  <a:cubicBezTo>
                    <a:pt x="90" y="522"/>
                    <a:pt x="144" y="554"/>
                    <a:pt x="201" y="554"/>
                  </a:cubicBezTo>
                  <a:cubicBezTo>
                    <a:pt x="234" y="554"/>
                    <a:pt x="268" y="543"/>
                    <a:pt x="298" y="521"/>
                  </a:cubicBezTo>
                  <a:cubicBezTo>
                    <a:pt x="537" y="391"/>
                    <a:pt x="771" y="345"/>
                    <a:pt x="982" y="345"/>
                  </a:cubicBezTo>
                  <a:cubicBezTo>
                    <a:pt x="1488" y="345"/>
                    <a:pt x="1869" y="608"/>
                    <a:pt x="1894" y="617"/>
                  </a:cubicBezTo>
                  <a:cubicBezTo>
                    <a:pt x="1918" y="629"/>
                    <a:pt x="1953" y="640"/>
                    <a:pt x="2001" y="640"/>
                  </a:cubicBezTo>
                  <a:cubicBezTo>
                    <a:pt x="2060" y="640"/>
                    <a:pt x="2096" y="617"/>
                    <a:pt x="2132" y="569"/>
                  </a:cubicBezTo>
                  <a:cubicBezTo>
                    <a:pt x="2156" y="498"/>
                    <a:pt x="2144" y="390"/>
                    <a:pt x="2072" y="331"/>
                  </a:cubicBezTo>
                  <a:cubicBezTo>
                    <a:pt x="2039" y="314"/>
                    <a:pt x="1581" y="1"/>
                    <a:pt x="971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1666;p75"/>
            <p:cNvSpPr/>
            <p:nvPr/>
          </p:nvSpPr>
          <p:spPr>
            <a:xfrm>
              <a:off x="2321532" y="2064434"/>
              <a:ext cx="230504" cy="260346"/>
            </a:xfrm>
            <a:custGeom>
              <a:avLst/>
              <a:gdLst/>
              <a:ahLst/>
              <a:cxnLst/>
              <a:rect l="l" t="t" r="r" b="b"/>
              <a:pathLst>
                <a:path w="7276" h="8218" extrusionOk="0">
                  <a:moveTo>
                    <a:pt x="3322" y="3038"/>
                  </a:moveTo>
                  <a:cubicBezTo>
                    <a:pt x="3394" y="3038"/>
                    <a:pt x="3489" y="3074"/>
                    <a:pt x="3549" y="3134"/>
                  </a:cubicBezTo>
                  <a:cubicBezTo>
                    <a:pt x="3668" y="3241"/>
                    <a:pt x="3668" y="3431"/>
                    <a:pt x="3525" y="3562"/>
                  </a:cubicBezTo>
                  <a:cubicBezTo>
                    <a:pt x="3465" y="3622"/>
                    <a:pt x="3388" y="3651"/>
                    <a:pt x="3311" y="3651"/>
                  </a:cubicBezTo>
                  <a:cubicBezTo>
                    <a:pt x="3233" y="3651"/>
                    <a:pt x="3156" y="3622"/>
                    <a:pt x="3096" y="3562"/>
                  </a:cubicBezTo>
                  <a:cubicBezTo>
                    <a:pt x="2977" y="3443"/>
                    <a:pt x="2977" y="3253"/>
                    <a:pt x="3096" y="3134"/>
                  </a:cubicBezTo>
                  <a:cubicBezTo>
                    <a:pt x="3156" y="3074"/>
                    <a:pt x="3227" y="3038"/>
                    <a:pt x="3322" y="3038"/>
                  </a:cubicBezTo>
                  <a:close/>
                  <a:moveTo>
                    <a:pt x="2441" y="3919"/>
                  </a:moveTo>
                  <a:cubicBezTo>
                    <a:pt x="2537" y="3919"/>
                    <a:pt x="2608" y="3955"/>
                    <a:pt x="2668" y="4015"/>
                  </a:cubicBezTo>
                  <a:cubicBezTo>
                    <a:pt x="2727" y="4074"/>
                    <a:pt x="2751" y="4146"/>
                    <a:pt x="2751" y="4229"/>
                  </a:cubicBezTo>
                  <a:cubicBezTo>
                    <a:pt x="2739" y="4312"/>
                    <a:pt x="2715" y="4384"/>
                    <a:pt x="2656" y="4443"/>
                  </a:cubicBezTo>
                  <a:cubicBezTo>
                    <a:pt x="2596" y="4503"/>
                    <a:pt x="2516" y="4533"/>
                    <a:pt x="2435" y="4533"/>
                  </a:cubicBezTo>
                  <a:cubicBezTo>
                    <a:pt x="2355" y="4533"/>
                    <a:pt x="2275" y="4503"/>
                    <a:pt x="2215" y="4443"/>
                  </a:cubicBezTo>
                  <a:cubicBezTo>
                    <a:pt x="2096" y="4324"/>
                    <a:pt x="2096" y="4134"/>
                    <a:pt x="2215" y="4015"/>
                  </a:cubicBezTo>
                  <a:cubicBezTo>
                    <a:pt x="2275" y="3955"/>
                    <a:pt x="2358" y="3919"/>
                    <a:pt x="2441" y="3919"/>
                  </a:cubicBezTo>
                  <a:close/>
                  <a:moveTo>
                    <a:pt x="6109" y="5062"/>
                  </a:moveTo>
                  <a:lnTo>
                    <a:pt x="6620" y="5586"/>
                  </a:lnTo>
                  <a:lnTo>
                    <a:pt x="4775" y="7432"/>
                  </a:lnTo>
                  <a:lnTo>
                    <a:pt x="4656" y="7551"/>
                  </a:lnTo>
                  <a:lnTo>
                    <a:pt x="4144" y="7027"/>
                  </a:lnTo>
                  <a:lnTo>
                    <a:pt x="4215" y="6955"/>
                  </a:lnTo>
                  <a:lnTo>
                    <a:pt x="4680" y="6491"/>
                  </a:lnTo>
                  <a:lnTo>
                    <a:pt x="5573" y="5598"/>
                  </a:lnTo>
                  <a:lnTo>
                    <a:pt x="6025" y="5146"/>
                  </a:lnTo>
                  <a:lnTo>
                    <a:pt x="6109" y="5062"/>
                  </a:lnTo>
                  <a:close/>
                  <a:moveTo>
                    <a:pt x="6644" y="6062"/>
                  </a:moveTo>
                  <a:lnTo>
                    <a:pt x="6668" y="6098"/>
                  </a:lnTo>
                  <a:cubicBezTo>
                    <a:pt x="6859" y="6289"/>
                    <a:pt x="6978" y="6551"/>
                    <a:pt x="6978" y="6836"/>
                  </a:cubicBezTo>
                  <a:cubicBezTo>
                    <a:pt x="6978" y="7122"/>
                    <a:pt x="6859" y="7384"/>
                    <a:pt x="6668" y="7586"/>
                  </a:cubicBezTo>
                  <a:cubicBezTo>
                    <a:pt x="6478" y="7777"/>
                    <a:pt x="6204" y="7896"/>
                    <a:pt x="5930" y="7896"/>
                  </a:cubicBezTo>
                  <a:cubicBezTo>
                    <a:pt x="5644" y="7896"/>
                    <a:pt x="5370" y="7789"/>
                    <a:pt x="5180" y="7586"/>
                  </a:cubicBezTo>
                  <a:lnTo>
                    <a:pt x="5156" y="7551"/>
                  </a:lnTo>
                  <a:lnTo>
                    <a:pt x="6644" y="6062"/>
                  </a:lnTo>
                  <a:close/>
                  <a:moveTo>
                    <a:pt x="1942" y="1"/>
                  </a:moveTo>
                  <a:cubicBezTo>
                    <a:pt x="1249" y="1"/>
                    <a:pt x="584" y="249"/>
                    <a:pt x="72" y="693"/>
                  </a:cubicBezTo>
                  <a:cubicBezTo>
                    <a:pt x="1" y="752"/>
                    <a:pt x="1" y="859"/>
                    <a:pt x="60" y="931"/>
                  </a:cubicBezTo>
                  <a:cubicBezTo>
                    <a:pt x="91" y="968"/>
                    <a:pt x="135" y="986"/>
                    <a:pt x="181" y="986"/>
                  </a:cubicBezTo>
                  <a:cubicBezTo>
                    <a:pt x="222" y="986"/>
                    <a:pt x="264" y="971"/>
                    <a:pt x="298" y="943"/>
                  </a:cubicBezTo>
                  <a:cubicBezTo>
                    <a:pt x="775" y="540"/>
                    <a:pt x="1365" y="340"/>
                    <a:pt x="1953" y="340"/>
                  </a:cubicBezTo>
                  <a:cubicBezTo>
                    <a:pt x="2601" y="340"/>
                    <a:pt x="3247" y="582"/>
                    <a:pt x="3739" y="1062"/>
                  </a:cubicBezTo>
                  <a:cubicBezTo>
                    <a:pt x="4144" y="1467"/>
                    <a:pt x="4406" y="1967"/>
                    <a:pt x="4477" y="2538"/>
                  </a:cubicBezTo>
                  <a:cubicBezTo>
                    <a:pt x="4620" y="3491"/>
                    <a:pt x="5013" y="4336"/>
                    <a:pt x="5668" y="5003"/>
                  </a:cubicBezTo>
                  <a:lnTo>
                    <a:pt x="5454" y="5229"/>
                  </a:lnTo>
                  <a:lnTo>
                    <a:pt x="3882" y="3669"/>
                  </a:lnTo>
                  <a:cubicBezTo>
                    <a:pt x="4037" y="3419"/>
                    <a:pt x="3989" y="3098"/>
                    <a:pt x="3787" y="2884"/>
                  </a:cubicBezTo>
                  <a:cubicBezTo>
                    <a:pt x="3656" y="2753"/>
                    <a:pt x="3486" y="2687"/>
                    <a:pt x="3318" y="2687"/>
                  </a:cubicBezTo>
                  <a:cubicBezTo>
                    <a:pt x="3150" y="2687"/>
                    <a:pt x="2983" y="2753"/>
                    <a:pt x="2858" y="2884"/>
                  </a:cubicBezTo>
                  <a:cubicBezTo>
                    <a:pt x="2656" y="3086"/>
                    <a:pt x="2608" y="3419"/>
                    <a:pt x="2751" y="3669"/>
                  </a:cubicBezTo>
                  <a:cubicBezTo>
                    <a:pt x="2656" y="3610"/>
                    <a:pt x="2549" y="3574"/>
                    <a:pt x="2429" y="3574"/>
                  </a:cubicBezTo>
                  <a:cubicBezTo>
                    <a:pt x="2251" y="3574"/>
                    <a:pt x="2084" y="3657"/>
                    <a:pt x="1965" y="3776"/>
                  </a:cubicBezTo>
                  <a:cubicBezTo>
                    <a:pt x="1715" y="4027"/>
                    <a:pt x="1715" y="4443"/>
                    <a:pt x="1965" y="4693"/>
                  </a:cubicBezTo>
                  <a:cubicBezTo>
                    <a:pt x="2096" y="4824"/>
                    <a:pt x="2263" y="4884"/>
                    <a:pt x="2429" y="4884"/>
                  </a:cubicBezTo>
                  <a:cubicBezTo>
                    <a:pt x="2537" y="4884"/>
                    <a:pt x="2656" y="4860"/>
                    <a:pt x="2739" y="4800"/>
                  </a:cubicBezTo>
                  <a:cubicBezTo>
                    <a:pt x="2834" y="4884"/>
                    <a:pt x="2906" y="4967"/>
                    <a:pt x="2989" y="5039"/>
                  </a:cubicBezTo>
                  <a:cubicBezTo>
                    <a:pt x="3025" y="5062"/>
                    <a:pt x="3072" y="5086"/>
                    <a:pt x="3108" y="5086"/>
                  </a:cubicBezTo>
                  <a:cubicBezTo>
                    <a:pt x="3156" y="5086"/>
                    <a:pt x="3203" y="5062"/>
                    <a:pt x="3227" y="5027"/>
                  </a:cubicBezTo>
                  <a:cubicBezTo>
                    <a:pt x="3287" y="4943"/>
                    <a:pt x="3287" y="4848"/>
                    <a:pt x="3215" y="4789"/>
                  </a:cubicBezTo>
                  <a:cubicBezTo>
                    <a:pt x="3144" y="4705"/>
                    <a:pt x="3049" y="4634"/>
                    <a:pt x="2977" y="4562"/>
                  </a:cubicBezTo>
                  <a:cubicBezTo>
                    <a:pt x="3037" y="4455"/>
                    <a:pt x="3072" y="4348"/>
                    <a:pt x="3072" y="4229"/>
                  </a:cubicBezTo>
                  <a:cubicBezTo>
                    <a:pt x="3072" y="4110"/>
                    <a:pt x="3037" y="3991"/>
                    <a:pt x="2977" y="3907"/>
                  </a:cubicBezTo>
                  <a:lnTo>
                    <a:pt x="2977" y="3907"/>
                  </a:lnTo>
                  <a:cubicBezTo>
                    <a:pt x="3084" y="3967"/>
                    <a:pt x="3203" y="3991"/>
                    <a:pt x="3311" y="3991"/>
                  </a:cubicBezTo>
                  <a:cubicBezTo>
                    <a:pt x="3430" y="3991"/>
                    <a:pt x="3525" y="3967"/>
                    <a:pt x="3632" y="3907"/>
                  </a:cubicBezTo>
                  <a:lnTo>
                    <a:pt x="5192" y="5467"/>
                  </a:lnTo>
                  <a:lnTo>
                    <a:pt x="4537" y="6122"/>
                  </a:lnTo>
                  <a:lnTo>
                    <a:pt x="3751" y="5336"/>
                  </a:lnTo>
                  <a:cubicBezTo>
                    <a:pt x="3721" y="5300"/>
                    <a:pt x="3677" y="5283"/>
                    <a:pt x="3632" y="5283"/>
                  </a:cubicBezTo>
                  <a:cubicBezTo>
                    <a:pt x="3587" y="5283"/>
                    <a:pt x="3543" y="5300"/>
                    <a:pt x="3513" y="5336"/>
                  </a:cubicBezTo>
                  <a:cubicBezTo>
                    <a:pt x="3442" y="5396"/>
                    <a:pt x="3442" y="5515"/>
                    <a:pt x="3513" y="5574"/>
                  </a:cubicBezTo>
                  <a:lnTo>
                    <a:pt x="4299" y="6360"/>
                  </a:lnTo>
                  <a:lnTo>
                    <a:pt x="4084" y="6586"/>
                  </a:lnTo>
                  <a:cubicBezTo>
                    <a:pt x="3394" y="5932"/>
                    <a:pt x="2537" y="5515"/>
                    <a:pt x="1620" y="5396"/>
                  </a:cubicBezTo>
                  <a:cubicBezTo>
                    <a:pt x="1286" y="5348"/>
                    <a:pt x="941" y="5229"/>
                    <a:pt x="644" y="5050"/>
                  </a:cubicBezTo>
                  <a:cubicBezTo>
                    <a:pt x="621" y="5035"/>
                    <a:pt x="595" y="5029"/>
                    <a:pt x="568" y="5029"/>
                  </a:cubicBezTo>
                  <a:cubicBezTo>
                    <a:pt x="510" y="5029"/>
                    <a:pt x="446" y="5061"/>
                    <a:pt x="405" y="5110"/>
                  </a:cubicBezTo>
                  <a:cubicBezTo>
                    <a:pt x="358" y="5181"/>
                    <a:pt x="394" y="5289"/>
                    <a:pt x="465" y="5348"/>
                  </a:cubicBezTo>
                  <a:cubicBezTo>
                    <a:pt x="810" y="5562"/>
                    <a:pt x="1179" y="5681"/>
                    <a:pt x="1560" y="5741"/>
                  </a:cubicBezTo>
                  <a:cubicBezTo>
                    <a:pt x="2394" y="5836"/>
                    <a:pt x="3191" y="6229"/>
                    <a:pt x="3823" y="6824"/>
                  </a:cubicBezTo>
                  <a:lnTo>
                    <a:pt x="3751" y="6896"/>
                  </a:lnTo>
                  <a:cubicBezTo>
                    <a:pt x="3692" y="6955"/>
                    <a:pt x="3692" y="7075"/>
                    <a:pt x="3751" y="7134"/>
                  </a:cubicBezTo>
                  <a:lnTo>
                    <a:pt x="4525" y="7908"/>
                  </a:lnTo>
                  <a:cubicBezTo>
                    <a:pt x="4561" y="7944"/>
                    <a:pt x="4596" y="7956"/>
                    <a:pt x="4644" y="7956"/>
                  </a:cubicBezTo>
                  <a:cubicBezTo>
                    <a:pt x="4692" y="7956"/>
                    <a:pt x="4739" y="7944"/>
                    <a:pt x="4763" y="7908"/>
                  </a:cubicBezTo>
                  <a:lnTo>
                    <a:pt x="4882" y="7789"/>
                  </a:lnTo>
                  <a:lnTo>
                    <a:pt x="4918" y="7825"/>
                  </a:lnTo>
                  <a:cubicBezTo>
                    <a:pt x="5180" y="8087"/>
                    <a:pt x="5525" y="8217"/>
                    <a:pt x="5894" y="8217"/>
                  </a:cubicBezTo>
                  <a:cubicBezTo>
                    <a:pt x="6263" y="8217"/>
                    <a:pt x="6620" y="8075"/>
                    <a:pt x="6882" y="7825"/>
                  </a:cubicBezTo>
                  <a:cubicBezTo>
                    <a:pt x="7144" y="7551"/>
                    <a:pt x="7275" y="7205"/>
                    <a:pt x="7275" y="6836"/>
                  </a:cubicBezTo>
                  <a:cubicBezTo>
                    <a:pt x="7275" y="6467"/>
                    <a:pt x="7180" y="6122"/>
                    <a:pt x="6906" y="5860"/>
                  </a:cubicBezTo>
                  <a:lnTo>
                    <a:pt x="6882" y="5824"/>
                  </a:lnTo>
                  <a:lnTo>
                    <a:pt x="6990" y="5705"/>
                  </a:lnTo>
                  <a:cubicBezTo>
                    <a:pt x="7049" y="5646"/>
                    <a:pt x="7049" y="5527"/>
                    <a:pt x="6990" y="5467"/>
                  </a:cubicBezTo>
                  <a:lnTo>
                    <a:pt x="6216" y="4693"/>
                  </a:lnTo>
                  <a:cubicBezTo>
                    <a:pt x="6192" y="4669"/>
                    <a:pt x="6144" y="4646"/>
                    <a:pt x="6097" y="4646"/>
                  </a:cubicBezTo>
                  <a:cubicBezTo>
                    <a:pt x="6061" y="4646"/>
                    <a:pt x="6013" y="4669"/>
                    <a:pt x="5989" y="4693"/>
                  </a:cubicBezTo>
                  <a:lnTo>
                    <a:pt x="5906" y="4765"/>
                  </a:lnTo>
                  <a:cubicBezTo>
                    <a:pt x="5311" y="4157"/>
                    <a:pt x="4942" y="3372"/>
                    <a:pt x="4823" y="2491"/>
                  </a:cubicBezTo>
                  <a:cubicBezTo>
                    <a:pt x="4739" y="1848"/>
                    <a:pt x="4454" y="1276"/>
                    <a:pt x="3977" y="824"/>
                  </a:cubicBezTo>
                  <a:cubicBezTo>
                    <a:pt x="3453" y="324"/>
                    <a:pt x="2775" y="26"/>
                    <a:pt x="2037" y="2"/>
                  </a:cubicBezTo>
                  <a:cubicBezTo>
                    <a:pt x="2005" y="1"/>
                    <a:pt x="1973" y="1"/>
                    <a:pt x="1942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aths Subject for Highschool - 9th Grade: Linear Functions by Slidesgo">
  <a:themeElements>
    <a:clrScheme name="Simple Light">
      <a:dk1>
        <a:srgbClr val="161616"/>
      </a:dk1>
      <a:lt1>
        <a:srgbClr val="FFFFFF"/>
      </a:lt1>
      <a:dk2>
        <a:srgbClr val="004632"/>
      </a:dk2>
      <a:lt2>
        <a:srgbClr val="FFFFFF"/>
      </a:lt2>
      <a:accent1>
        <a:srgbClr val="FFF7EC"/>
      </a:accent1>
      <a:accent2>
        <a:srgbClr val="FFDDDB"/>
      </a:accent2>
      <a:accent3>
        <a:srgbClr val="FFC1BD"/>
      </a:accent3>
      <a:accent4>
        <a:srgbClr val="FD7A37"/>
      </a:accent4>
      <a:accent5>
        <a:srgbClr val="FFF7EC"/>
      </a:accent5>
      <a:accent6>
        <a:srgbClr val="FFDDDB"/>
      </a:accent6>
      <a:hlink>
        <a:srgbClr val="004632"/>
      </a:hlink>
      <a:folHlink>
        <a:srgbClr val="0097A7"/>
      </a:folHlink>
    </a:clrScheme>
    <a:fontScheme name="Escritório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Maths Subject for Highschool - 9th Grade_ Linear Functions by Slidesgo</Template>
  <TotalTime>212</TotalTime>
  <Words>488</Words>
  <Application>LibreOffice/7.2.4.1$Windows_X86_64 LibreOffice_project/27d75539669ac387bb498e35313b970b7fe9c4f9</Application>
  <PresentationFormat>Personalizar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Maths Subject for Highschool - 9th Grade: Linear Functions by Slidesgo</vt:lpstr>
      <vt:lpstr>Slidesgo Final Pages</vt:lpstr>
      <vt:lpstr>Identidade profissional de enfermeiras no contexto de trabalho da saúde mental: uma revisão integrativa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Identidade profissional de enfermeiras no contexto de trabalho da saúde mental: uma revisão integrativa  </dc:title>
  <dc:subject/>
  <dc:creator/>
  <dc:description/>
  <cp:lastModifiedBy>Tâmara Oliveira</cp:lastModifiedBy>
  <cp:revision>15</cp:revision>
  <dcterms:modified xsi:type="dcterms:W3CDTF">2022-03-10T16:10:22Z</dcterms:modified>
  <dc:language>pt-BR</dc:language>
</cp:coreProperties>
</file>