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145088" cy="9144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710" y="-27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257040" y="49096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26294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82232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338760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25704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82232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338760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75320" y="1323720"/>
            <a:ext cx="4793400" cy="1691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26294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lstStyle/>
          <a:p>
            <a:r>
              <a:rPr lang="pt-BR" sz="52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/>
          </p:nvPr>
        </p:nvSpPr>
        <p:spPr>
          <a:xfrm>
            <a:off x="4766760" y="8290080"/>
            <a:ext cx="308520" cy="699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44B2578C-1320-49B7-9BF3-43EE0CF2FF8E}" type="slidenum">
              <a:rPr lang="pt-BR" sz="1000" b="0" strike="noStrike" spc="-1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54;p13"/>
          <p:cNvPicPr/>
          <p:nvPr/>
        </p:nvPicPr>
        <p:blipFill>
          <a:blip r:embed="rId2"/>
          <a:stretch/>
        </p:blipFill>
        <p:spPr>
          <a:xfrm>
            <a:off x="0" y="0"/>
            <a:ext cx="5144040" cy="497160"/>
          </a:xfrm>
          <a:prstGeom prst="rect">
            <a:avLst/>
          </a:prstGeom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70372" y="37570"/>
            <a:ext cx="2678760" cy="536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 algn="just"/>
            <a:r>
              <a:rPr lang="pt-BR" sz="10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Autores: </a:t>
            </a:r>
            <a:r>
              <a:rPr lang="pt-BR" sz="105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Wanne Letícia Santos Freitas; </a:t>
            </a:r>
            <a:r>
              <a:rPr lang="pt-BR" sz="1050" b="0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Iaron</a:t>
            </a:r>
            <a:r>
              <a:rPr lang="pt-BR" sz="105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Leal Seabra; Pedro Vitor Rocha Vila Nova; </a:t>
            </a:r>
            <a:r>
              <a:rPr lang="pt-BR" sz="1050" b="0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Cleyslla</a:t>
            </a:r>
            <a:r>
              <a:rPr lang="pt-BR" sz="105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Conde Botelho; Irene de Jesus Silva</a:t>
            </a:r>
            <a:endParaRPr lang="pt-BR" sz="1800" b="0" strike="noStrike" spc="-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70372" y="770760"/>
            <a:ext cx="4994296" cy="414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i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NEOPLASIA DE MAMA EM IDOSAS NO ESTADO DO PARÁ NO PERÍODO DE 2009 A 2019: ANÁLISE CLÍNICA E EPIDEMIOLÓGICA</a:t>
            </a:r>
            <a:r>
              <a:rPr lang="pt-BR" sz="1200" b="1" i="0" dirty="0">
                <a:effectLst/>
                <a:latin typeface="Open Sans" panose="020B0606030504020204" pitchFamily="34" charset="0"/>
              </a:rPr>
              <a:t>.</a:t>
            </a:r>
            <a:endParaRPr lang="pt-BR" sz="2800" b="1" strike="noStrike" spc="-1" dirty="0">
              <a:latin typeface="Arial"/>
            </a:endParaRPr>
          </a:p>
        </p:txBody>
      </p:sp>
      <p:sp>
        <p:nvSpPr>
          <p:cNvPr id="43" name="Google Shape;58;p13"/>
          <p:cNvSpPr/>
          <p:nvPr/>
        </p:nvSpPr>
        <p:spPr>
          <a:xfrm>
            <a:off x="2567520" y="1352978"/>
            <a:ext cx="2310120" cy="16619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2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Resultados e Discussões</a:t>
            </a:r>
            <a:endParaRPr lang="pt-BR" sz="1200" b="0" strike="noStrike" spc="-1" dirty="0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relação ao tipo de tratamento a quimioterapia foi a mais frequente com 25%, seguido da cirurgia associada radioterapia e quimioterapia 19%, ao final do tratamento a doença permaneceu estável 54%</a:t>
            </a:r>
            <a:endParaRPr lang="pt-BR" sz="1200" b="0" strike="noStrike" spc="-1" dirty="0">
              <a:latin typeface="Times New Roman"/>
            </a:endParaRPr>
          </a:p>
        </p:txBody>
      </p:sp>
      <p:pic>
        <p:nvPicPr>
          <p:cNvPr id="44" name="Google Shape;59;p13"/>
          <p:cNvPicPr/>
          <p:nvPr/>
        </p:nvPicPr>
        <p:blipFill>
          <a:blip r:embed="rId3"/>
          <a:stretch/>
        </p:blipFill>
        <p:spPr>
          <a:xfrm>
            <a:off x="-9000" y="8729640"/>
            <a:ext cx="5153040" cy="414000"/>
          </a:xfrm>
          <a:prstGeom prst="rect">
            <a:avLst/>
          </a:prstGeom>
          <a:ln w="0">
            <a:noFill/>
          </a:ln>
        </p:spPr>
      </p:pic>
      <p:sp>
        <p:nvSpPr>
          <p:cNvPr id="45" name="Google Shape;61;p13"/>
          <p:cNvSpPr/>
          <p:nvPr/>
        </p:nvSpPr>
        <p:spPr>
          <a:xfrm>
            <a:off x="209880" y="1381910"/>
            <a:ext cx="2310120" cy="9233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200" b="1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analisar do perfil epidemiológico e clínico de idosas com neoplasia de mama no estado do Pará.</a:t>
            </a:r>
            <a:endParaRPr lang="pt-BR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Google Shape;62;p13"/>
          <p:cNvSpPr/>
          <p:nvPr/>
        </p:nvSpPr>
        <p:spPr>
          <a:xfrm>
            <a:off x="2520000" y="2855587"/>
            <a:ext cx="2357640" cy="62786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 algn="just"/>
            <a:r>
              <a:rPr lang="pt-BR" sz="1200" b="1" strike="noStrike" spc="-1" dirty="0"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</a:rPr>
              <a:t>Considerações Finais</a:t>
            </a:r>
            <a:r>
              <a:rPr lang="pt-BR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perfil das idosa do estudo se mostrou semelhante ao descrito na literatura existente, como escolaridade, renda, estado civil, estadiamento clínico e tipo de tratamento. Em relação ao tratamento o mais utilizado a quimioterapia e a mastectomia associada a radioterapia/quimioterapia interferem na autoimagem das pacientes, perda da mama, queda dos cabelos e a incerteza do sucesso do tratamento abalam diretamente o estado físico e emocional. Contribuições ou implicações para a Enfermagem: O paciente oncológico idoso necessita de um tratamento eficaz que não comprometa sua autonomia e dependência e promova melhor qualidade de vida. Logo, analise do perfil epidemiológico bem como as características clínicas e sociodemográficas são necessários para identificar a população mais vulnerável e as barreiras que dificultam o diagnóstico e tratamento.</a:t>
            </a:r>
          </a:p>
          <a:p>
            <a:pPr algn="just"/>
            <a:br>
              <a:rPr lang="pt-BR" sz="1200" b="0" i="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Google Shape;61;p 1"/>
          <p:cNvSpPr/>
          <p:nvPr/>
        </p:nvSpPr>
        <p:spPr>
          <a:xfrm>
            <a:off x="209880" y="2305240"/>
            <a:ext cx="2310120" cy="24006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200" b="1" strike="noStrike" spc="-1" dirty="0"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Métodos</a:t>
            </a:r>
            <a:endParaRPr lang="pt-BR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estudo epidemiológico descritivo realizado com idosas cadastradas com neoplasia de mama no sistema hospitalar de câncer (RHC), no estado do Pará, no período de 2009 a 2019. Para a análise descritiva foi utilizado o programa EPI INFO.7, o estudo avaliou as variáveis sociodemográficas, clínica e epidemiológica. </a:t>
            </a:r>
            <a:r>
              <a:rPr lang="pt-BR" sz="1200" b="0" strike="noStrike" spc="-1" dirty="0"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</a:rPr>
              <a:t> </a:t>
            </a:r>
            <a:endParaRPr lang="pt-BR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Google Shape;58;p13">
            <a:extLst>
              <a:ext uri="{FF2B5EF4-FFF2-40B4-BE49-F238E27FC236}">
                <a16:creationId xmlns:a16="http://schemas.microsoft.com/office/drawing/2014/main" id="{7863B536-7E25-4188-86E0-952B2CDD8E8A}"/>
              </a:ext>
            </a:extLst>
          </p:cNvPr>
          <p:cNvSpPr/>
          <p:nvPr/>
        </p:nvSpPr>
        <p:spPr>
          <a:xfrm>
            <a:off x="209880" y="4670640"/>
            <a:ext cx="2310120" cy="35086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200" b="1" strike="noStrike" spc="-1" dirty="0"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</a:rPr>
              <a:t>Resultados e Discussões</a:t>
            </a:r>
            <a:endParaRPr lang="pt-BR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foram registrados 1930 casos predominantemente parda 46%, casadas 38%, fundamental incompleto 39%, sem histórico familiar 56%, nunca beberam 33% e fumaram 41%, quanto as características clínicas do tumor foram registradas com neoplasia maligna de mama não especificada 49%, seguido por neoplasia de mama com lesão invasiva22%, em estadiamento II 42% e III33%, para confirmação do diagnostico os exames de anatomia patológica 44% e histologia do tumor 94% foram os mais solicitados.</a:t>
            </a:r>
            <a:endParaRPr lang="pt-BR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383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Open Sans</vt:lpstr>
      <vt:lpstr>Symbol</vt:lpstr>
      <vt:lpstr>Times New Roman</vt:lpstr>
      <vt:lpstr>Wingdings</vt:lpstr>
      <vt:lpstr>Office Theme</vt:lpstr>
      <vt:lpstr>Autores: Wanne Letícia Santos Freitas; Iaron Leal Seabra; Pedro Vitor Rocha Vila Nova; Cleyslla Conde Botelho; Irene de Jesus Silva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Autores: Wanne Letícia Santos Freitas; Iaron Leal Seabra; Pedro Vitor Rocha Vila Nova; Cleyslla Conde Botelho; Irene de Jesus Silva</dc:title>
  <dc:subject/>
  <dc:creator>wanne leticia Freitas</dc:creator>
  <dc:description/>
  <cp:lastModifiedBy>wanne leticia Freitas</cp:lastModifiedBy>
  <cp:revision>5</cp:revision>
  <dcterms:modified xsi:type="dcterms:W3CDTF">2022-03-09T23:12:00Z</dcterms:modified>
  <dc:language>pt-BR</dc:language>
</cp:coreProperties>
</file>