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2162"/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80" d="100"/>
          <a:sy n="80" d="100"/>
        </p:scale>
        <p:origin x="1776" y="-732"/>
      </p:cViewPr>
      <p:guideLst>
        <p:guide orient="horz" pos="2880"/>
        <p:guide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09/08/2022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riu.ufam.edu.br/bitstream/prefix/1640/1/PIBIC-SA-0010-2008.pdf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TÍTULO: RELATO DA EXPERIÊNCIA EXTENSIONISTA DE UMA ESTUDANTE DE FISIOTERAPIA NO PROGRAMA DE ATENÇÃO À SAÚDE DO IDOSO NO AMAZONAS.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538695"/>
            <a:ext cx="5358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 Thais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Roberta Mendonça de Lima¹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Prof. Dr.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Deyvylan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Araújo Reis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¹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 Universidade Federal do Amazonas (UFAM) 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Thais.roberta11@live.com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0191" y="2169042"/>
            <a:ext cx="7309" cy="5742506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83191" y="2155197"/>
            <a:ext cx="259415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31027" y="4259525"/>
            <a:ext cx="2630036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33595" y="5915795"/>
            <a:ext cx="2627467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2994353" y="2149700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1" y="7947482"/>
            <a:ext cx="5300325" cy="2000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42716" y="2395759"/>
            <a:ext cx="27092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programa de atenção à saúde do idoso (PROASI) é um programa de extensão da Universidade Federal do Amazonas (UFAM) e existe desde 2003, promovendo atividades voltadas para os idosos e desenvolvendo atividades educativas, lúdicas, consultas e visitas domiciliares. Com o atual cenário da pandemia da COVID19, tais atividades foram alteradas de sua forma presencial para o formato remoto, resultando em práticas voltadas à educação em saúde por meio das redes sociais.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68589" y="4520459"/>
            <a:ext cx="2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Relatar os impasses encontrados e experiências vivenciadas por uma acadêmica de Fisioterapia e integrante do Programa de atenção à saúde do idoso.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42716" y="6190755"/>
            <a:ext cx="2618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Durante a experiência relatada, foi utilizado de aplicativos de design e edições gráficas para a produção dos materiais de educação em saúde, bem como editores de áudio e som para a elaboração dos podcasts. A consulta bibliográfica para a produção destes materiais foi encontrada em estudos científicos e em livros.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66398" y="2391519"/>
            <a:ext cx="25537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Dentre as barreiras vivenciadas enquanto o programa de atenção do idoso estava atuando unicamente em formato remoto, pode se destacar a dificuldade de alcançar o público alvo, visto que as redes sociais não estão tão presentes no dia a dia dessa faixa etária. No entanto, foi neste momento que notou-se a grandiosidade da Fisioterapia e a impossibilidade de limitar a mesma a exercícios de mobilidade e tratamentos de reabilitação. As ações preventivas podem e devem ser realizadas por esta área, visando informar e educar em saúde, para retardar ou evitar o surgimento de patologias na terceira idade.</a:t>
            </a: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Figura 1: Registro das atividades do PROASI no programa vida ativa da UFAM</a:t>
            </a:r>
          </a:p>
          <a:p>
            <a:pPr algn="ctr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500">
                <a:latin typeface="Arial" panose="020B0604020202020204" pitchFamily="34" charset="0"/>
                <a:cs typeface="Arial" panose="020B0604020202020204" pitchFamily="34" charset="0"/>
              </a:rPr>
              <a:t>Arquivo Pessoal, 2022.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168838"/>
            <a:ext cx="554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GOMES, H. B. Programa de atenção à saúde do idoso (PROASI): sob as lentes da avaliação dos impactos sociais. Relatório final. Manaus, 2009. Disponível em: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https://riu.ufam.edu.br/bitstream/prefix/1640/1/PIBIC-SA-0010-2008.pdf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VERAS, R. P. Em busca de uma assistência adequada á saúde do idoso: revisão de literatura e aplicação de um instrumento de detecção precoce e previsibilidade de agravos. Cadernos de Saúde Pública. V.19, p. 705-715, 2003; Disponível em: https://www.scielosp.org/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csp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/2003.v19n3/705-715/.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9C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94353" y="5710579"/>
            <a:ext cx="2497861" cy="2308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76391" y="5924046"/>
            <a:ext cx="2533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Em síntese, os quase dois anos de participação no programa me trouxeram vivências e desafios que são e serão importantes em minha vida, seja pessoal, acadêmica ou como futura profissional. Existem sim inseguranças quanto a carência do contato presencial direto com o público alvo, todavia tudo se encaminha para que tais pendências sejam resolvidas e cada vez mais o Programa de Atenção  a Saúde do Idoso esteja mais próximo do que foi antes da Pandemia de 2020, possibilitando experiência ainda mais completas para os seus integrantes.</a:t>
            </a:r>
          </a:p>
        </p:txBody>
      </p:sp>
      <p:pic>
        <p:nvPicPr>
          <p:cNvPr id="3" name="Imagem 2" descr="Legenda: O retorno presencial do PROASI com a realização de palestras educativas para os idosos&#10;Fonte: Arquivo Pessoal">
            <a:extLst>
              <a:ext uri="{FF2B5EF4-FFF2-40B4-BE49-F238E27FC236}">
                <a16:creationId xmlns:a16="http://schemas.microsoft.com/office/drawing/2014/main" id="{C161C18C-2C4C-1B01-C779-D239D50D03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12" y="4402743"/>
            <a:ext cx="1286540" cy="9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1040</TotalTime>
  <Words>563</Words>
  <Application>Microsoft Office PowerPoint</Application>
  <PresentationFormat>Apresentação na tela (16:10)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Henrique Palmeira 😜</cp:lastModifiedBy>
  <cp:revision>21</cp:revision>
  <dcterms:created xsi:type="dcterms:W3CDTF">2018-11-18T15:06:20Z</dcterms:created>
  <dcterms:modified xsi:type="dcterms:W3CDTF">2022-08-10T14:17:35Z</dcterms:modified>
</cp:coreProperties>
</file>