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162"/>
    <a:srgbClr val="238979"/>
    <a:srgbClr val="FDA000"/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2" d="100"/>
          <a:sy n="82" d="100"/>
        </p:scale>
        <p:origin x="3384" y="84"/>
      </p:cViewPr>
      <p:guideLst>
        <p:guide orient="horz" pos="2880"/>
        <p:guide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10/08/2022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lo.br/j/brjp/a/mL8pHvWtSdSTBCB7LgdXJwR/?lang=en" TargetMode="External"/><Relationship Id="rId2" Type="http://schemas.openxmlformats.org/officeDocument/2006/relationships/hyperlink" Target="https://doi.org/10.5935/2595-0118.20190013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207293" y="936573"/>
            <a:ext cx="5315851" cy="503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RELATO DE EXPERIÊNCIA SOBRE A IMPLANTAÇÃO DO QUINTO SINAL VITAL, A DOR. 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496562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133595" y="1482940"/>
            <a:ext cx="535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9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Rosane Kraus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¹; Vivian Maria Busatto²; Viviane Gisele de Souza³; 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Elisangela </a:t>
            </a:r>
            <a:r>
              <a:rPr lang="pt-BR" sz="9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Bruske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Cordeiro Shiroma</a:t>
            </a:r>
            <a:r>
              <a:rPr lang="pt-BR" sz="9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 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Clovis Cechinel</a:t>
            </a:r>
            <a:r>
              <a:rPr lang="pt-BR" sz="9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1 – 5 </a:t>
            </a: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Hospital Municipal do Idoso Zilda Arns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</a:rPr>
              <a:t>rosanekraus@hotmail.com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50191" y="2169042"/>
            <a:ext cx="7309" cy="5742506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166912" y="2238327"/>
            <a:ext cx="259415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192512" y="3966438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166911" y="7947482"/>
            <a:ext cx="5300325" cy="2000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131027" y="2494700"/>
            <a:ext cx="2709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Entende-se como sinais vitais, temperatura corporal, frequência respiratória, frequência cardíaca e pressão arterial. Devido às necessidades de conscientizar os profissionais de saúde sobre os efeitos benéficos da adequada avaliação e de seu manuseio precoce, a dor foi reconhecida como quinto sinal vital a partir do ano de 1996.</a:t>
            </a:r>
            <a:r>
              <a:rPr lang="pt-BR" sz="9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164560" y="4496367"/>
            <a:ext cx="25537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2946628" y="2219265"/>
            <a:ext cx="261834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Auditorias se iniciaram após 60 dias da implantação do protocolo. Optou-se por dividir em 02 etapas as ações referentes as lacunas observadas. O resultado da 1ª etapa foi muito satisfatório, pois houve um movimento para a adequação nas prescrições médicas. Referente a 2ª etapa, a mesma está em andamento. Já ocorreram novos treinamentos com toda a equipe de saúde baseado nas fragilidades identificadas nas auditorias, com o objetivo de frisar a escolha da escala correta de avaliação da dor e a importância do registro em prontuário.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9DADBB-599C-4879-BB9B-BBF9D398902E}"/>
              </a:ext>
            </a:extLst>
          </p:cNvPr>
          <p:cNvSpPr txBox="1"/>
          <p:nvPr/>
        </p:nvSpPr>
        <p:spPr>
          <a:xfrm>
            <a:off x="207294" y="4218393"/>
            <a:ext cx="25537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Padronizar a mensuração da dor e seu registro deve ser rotina das equipes que prestam assistência à saúde. Com base nisso, e por ausência de um protocolo de identificação e manejo da dor, em maio/2021 um hospital referência em saúde do idoso de Curitiba estruturou um grupo para implantar a dor como 5º sinal vital. Em outubro/2021, o protocolo foi constituído e disseminado. Treinamentos foram realizados com 100% da equipe assistencial, orientou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-se que a dor deveria ser avaliada por qualquer membro da equipe de saúde, selecionando e aplicando a escala correta de avaliação (escala visual, comportamental ou PAINAD), após realizando intervenções medicamentosas ou não-medicamentosas, conforme a intensidade da dor (dor fraca:1-3/dor moderada:4-6/dor forte:7-10), e ainda reavaliar no tempo determinado conforme sua intensidade (dor fraca: 6/6h; dor moderada: 2/2h; dor forte: 30minutos). Frisou-se sobre o registro em prontuário, ações e condutas tomadas frente à dor do paciente, já que é uma forma de comunicação entre as equipes, além de uma fonte de pesquisas e base para auditorias. 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181986" y="8177192"/>
            <a:ext cx="52852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FERNANDES VALÉRIO, </a:t>
            </a:r>
            <a:r>
              <a:rPr lang="pt-BR" sz="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Allana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pt-BR" sz="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 al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pt-BR" sz="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Difficulties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faced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by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nurses </a:t>
            </a:r>
            <a:r>
              <a:rPr lang="pt-BR" sz="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use </a:t>
            </a:r>
            <a:r>
              <a:rPr lang="pt-BR" sz="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pain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as </a:t>
            </a:r>
            <a:r>
              <a:rPr lang="pt-BR" sz="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fifth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vital </a:t>
            </a:r>
            <a:r>
              <a:rPr lang="pt-BR" sz="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sign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mechanisms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/</a:t>
            </a:r>
            <a:r>
              <a:rPr lang="pt-BR" sz="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actions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adopted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pt-BR" sz="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integrative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review. </a:t>
            </a:r>
            <a:r>
              <a:rPr lang="pt-BR" sz="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BrJP</a:t>
            </a:r>
            <a:r>
              <a:rPr lang="pt-BR" sz="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São Paulo, ano 2019, v. 2, ed. 1, p. 67-71, 2019. DOI </a:t>
            </a:r>
            <a:r>
              <a:rPr lang="pt-BR" sz="5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https://doi.org/10.5935/2595-0118.20190013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Disponível em: &lt; </a:t>
            </a:r>
            <a:r>
              <a:rPr lang="pt-BR" sz="5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https://www.scielo.br/j/brjp/a/mL8pHvWtSdSTBCB7LgdXJwR/?lang=en#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&gt;. Acesso em: 24 jun. 2022.</a:t>
            </a:r>
            <a:endParaRPr 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2082415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2969376" y="4968271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2989364" y="5268005"/>
            <a:ext cx="25337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realização da identificação e manejo adequado da dor depende diretamente da articulação entre fatores intrínsecos e extrínsecos daquele que sente dor e daquele que o assiste.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530</Words>
  <Application>Microsoft Office PowerPoint</Application>
  <PresentationFormat>Apresentação na tela (16:10)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Rosane kraus</cp:lastModifiedBy>
  <cp:revision>21</cp:revision>
  <dcterms:created xsi:type="dcterms:W3CDTF">2018-11-18T15:06:20Z</dcterms:created>
  <dcterms:modified xsi:type="dcterms:W3CDTF">2022-08-10T17:11:57Z</dcterms:modified>
</cp:coreProperties>
</file>