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91" d="100"/>
          <a:sy n="91" d="100"/>
        </p:scale>
        <p:origin x="1716" y="-21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atriz.pontes@unesp.br" TargetMode="External"/><Relationship Id="rId7" Type="http://schemas.openxmlformats.org/officeDocument/2006/relationships/hyperlink" Target="mailto:silvana.molina@unesp.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imone.paixao@unesp.br" TargetMode="External"/><Relationship Id="rId5" Type="http://schemas.openxmlformats.org/officeDocument/2006/relationships/hyperlink" Target="mailto:pb.oliveira@unesp.br" TargetMode="External"/><Relationship Id="rId4" Type="http://schemas.openxmlformats.org/officeDocument/2006/relationships/hyperlink" Target="mailto:marcia.cercal@unesp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4625" y="778632"/>
            <a:ext cx="544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RELATO DE EXPERIÊNCIA: PLANEJAMENTO ESTRATÉGICO SITUACIONAL ELABORADO EM UM NÚCLEO DE SEGURANÇA DO PACIENTE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11879" y="1424963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37306" y="1404718"/>
            <a:ext cx="53586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Beatriz Pontes Visentini¹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Priscila Braga de Oliveira, Simone Cristina Paixão Dias Baptista, Silvana Andréa Molina Lima²  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Márcia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Cercal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Fernandes³</a:t>
            </a: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1-3 Universidade Estadual Paulista “Júlio de Mesquita Filho”</a:t>
            </a:r>
          </a:p>
          <a:p>
            <a:pPr algn="ctr"/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beatriz.pontes@unesp.br</a:t>
            </a:r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marcia.cercal@unesp.br</a:t>
            </a:r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pb.oliveira@unesp.br</a:t>
            </a:r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simone.paixao@unesp.br</a:t>
            </a:r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9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  <a:hlinkClick r:id="rId7"/>
              </a:rPr>
              <a:t>silvana.molina@unesp.br</a:t>
            </a:r>
            <a:r>
              <a:rPr lang="pt-BR" sz="9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endParaRPr lang="pt-BR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3902" y="2169042"/>
            <a:ext cx="3598" cy="583195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232424" y="2238327"/>
            <a:ext cx="2528639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DO PROBLEMA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64170" y="5229901"/>
            <a:ext cx="2594151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DESCRIÇÃO DA EXPERIÊNCIA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2958612" y="3625461"/>
            <a:ext cx="2513418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RECOMENDÃÇÕES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64170" y="7752535"/>
            <a:ext cx="908250" cy="200055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131027" y="2494700"/>
            <a:ext cx="270925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A Organização Mundial da Saúde, no ano de 2004, lançou o programa Aliança Mundial para a Segurança do Paciente, sendo sua abrangência internacional, instituindo medidas de melhorias na qualidade e segurança da assistência prestada nas unidades de saúde, devido a incidência de eventos adversos na assistência à saúde que são mundialmente recorrentes</a:t>
            </a:r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. O erro de medicação é um dos eventos adversos presentes em todos os níveis dos serviços de saúde, podendo ocorrer durante a prescrição, dispensação e administração de medicamentos e a sua prevenção é prioridade tanto a nível nacional como a nível internacional</a:t>
            </a:r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. Os medicamentos chamados de alta vigilância ou potencialmente perigosos, se destacam nessa questão, já que possuem um maior potencial de causar danos ao paciente quando há erros na sua utilização</a:t>
            </a:r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164170" y="5616113"/>
            <a:ext cx="2553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Durante o período de estágio de graduação do quarto ano, na disciplina de Gerência de Enfermagem realizada no Núcleo de Segurança do Paciente (NSP) - do Hospital das Clínicas da Faculdade de Medicina Botucatu, como atividade de Planejamento Estratégico Situacional (PES) foi desenvolvido um projeto em relação à alta frequência de notificações relacionadas a EM que chegavam ao serviço. </a:t>
            </a:r>
          </a:p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O PES considera os diferentes atores em um jogo de conflito e cooperação, em que cada um vê a realidade a partir de sua perspectiva da situação</a:t>
            </a:r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2906148" y="3892183"/>
            <a:ext cx="261834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Conforme os momentos do PES (explicativo, normativo, estratégico e tático operacional) propostos por Matus</a:t>
            </a:r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foi tomada a seguinte decisão de melhoria diante do problema descrito. Foi realizado um treinamento online através de uma aula explicativa e expositiva por vídeo gravado, abrangendo a prescrição, uso e administração de medicamentos de forma correta, direcionado à equipe de enfermagem. O vídeo retrata os nove certos da medicação segura, intervenções específicas realizadas para diminuir o risco de EM e a importância da realização de notificações ao Núcleo de Segurança do Paciente na ocorrência de eventos adversos relacionados ao tema. Observamos que o PES apresentou-se como uma ferramenta relevante para o planejamento e a implementação das ações propostas, fazendo diferença no cotidiano da equipe, já que foi possível inserir uma atualização diante da carreira profissional, mesmo sendo de forma remota e em um curto período referente à disciplina. A partir disso, obteve-se como ganho, profissionais treinados e reconhecendo a causa do problema identificado, o que proporcionou melhorias na qualidade do atendimento prestado e redução dos erros de uso, prescrição e administração de medicamentos.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54978" y="7952590"/>
            <a:ext cx="5540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1. ANVISA, Ministério da Saúde,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compilers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Protocolo de segurança na prescrição, uso e administração de medicamentos [Internet] 2020 [acesso em: 7 Jul 2021]. Disponível em: https://www.saude.go.gov.br/files//banner_coronavirus/protocolos-assistenciais/11.%20PROTOCOLO%20DE%20SEGURAN%C3%87A%20NA%20PRESCRI%C3%87%C3%83O,%20USO%20E%20ADMINISTRA%C3%87%C3%83O%20DE%20MEDICAMENTOS.pdf</a:t>
            </a:r>
          </a:p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Skeie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H,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Nordlund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Slørdal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L,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Spigset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O. Anormalidades medicamentosas em pacientes internados no hospital. Jornal da Associação Médica Norueguesa [Internet]. 2021 [acesso em: 7 Jul 2021]; Disponível em: https://tidsskriftet.no/2021/03/originalartikkel/legemiddelavvik-hos-pasienter-innlagt-i-sykehus</a:t>
            </a:r>
          </a:p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Reuter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CLO, Maciel PP, Santos VCF, Riquinho DL, Ramos AR.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municipal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perspective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nurse managers. Rev. Bras.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Enferm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[Internet]. 2020 [acesso em: 10 Jul 2021] ;73(2):e20180409. Disponível em: http://www.revenf.bvs.br/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scielo.php?script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sci_arttext&amp;pid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=S0034-71672020000200182&amp;lng=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30-Mar-2020. http://dx.doi.org/10.1590/0034-7167-2018-0409.</a:t>
            </a:r>
          </a:p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4. Planejamento em Enfermagem: Aplicação do Processo de Enfermagem na Prática Administrativa. Ilhéus-Bahia: EDITUS - EDITORA DA UESC; 2008. 111 p. ISBN: 978-85-7455-153-1.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132735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72CE592-E587-4387-B273-9B5F712BECE0}"/>
              </a:ext>
            </a:extLst>
          </p:cNvPr>
          <p:cNvSpPr txBox="1"/>
          <p:nvPr/>
        </p:nvSpPr>
        <p:spPr>
          <a:xfrm>
            <a:off x="4039023" y="169145"/>
            <a:ext cx="14854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PARA INDENTIFICAÇÃO </a:t>
            </a:r>
          </a:p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LIGAS, IES, NÚCLEOS, ETC...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9E127CA-D314-46DA-92F1-FBFA2EF5D81D}"/>
              </a:ext>
            </a:extLst>
          </p:cNvPr>
          <p:cNvSpPr txBox="1"/>
          <p:nvPr/>
        </p:nvSpPr>
        <p:spPr>
          <a:xfrm>
            <a:off x="2958612" y="2169042"/>
            <a:ext cx="250502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O planejamento está voltado às necessidades da real demanda, propondo mudança para o alcance dos objetivos.</a:t>
            </a:r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Assim foi possível realizar uma avaliação da situação, bem como observar um grande número de notificações de erros de medicação, descritos como ocorrência de erros no uso, prescrição e administração de medicamentos.</a:t>
            </a: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867</Words>
  <Application>Microsoft Office PowerPoint</Application>
  <PresentationFormat>Apresentação na tela (16:10)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Beatriz Pontes Visentini</cp:lastModifiedBy>
  <cp:revision>13</cp:revision>
  <dcterms:created xsi:type="dcterms:W3CDTF">2018-11-18T15:06:20Z</dcterms:created>
  <dcterms:modified xsi:type="dcterms:W3CDTF">2021-10-09T18:28:01Z</dcterms:modified>
</cp:coreProperties>
</file>