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200" d="100"/>
          <a:sy n="200" d="100"/>
        </p:scale>
        <p:origin x="269" y="-26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ABSENTEÍSMO DOS PACIENTES EM CONSULTAS AMBULATORIAIS: REVISÃO INTEGRATIVA DA LITERATURA.</a:t>
            </a: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-68580" y="1538695"/>
            <a:ext cx="5730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Simone Cristina Paixão Dias Baptista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Stella Godoy Silva e Lima², Luana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Bassetto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Martin², Karen Aline Batista da Silva², Marina Ramos Cirne²  </a:t>
            </a:r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Orientador:Carmen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Casquel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Monti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Juliani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1-3 FMB-UNESP- Departamento de Enfermagem-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simone.paixao@unesp.br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66912" y="4259525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83191" y="5915795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67698" y="2238327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2" y="8058796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68589" y="2494700"/>
            <a:ext cx="2771688" cy="112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organização do sistema de saúde é um desafio para a Saúde Coletiva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oferta dos serviços deve atender às necessidades da população e otimizar os recursos materiais e humanos, visando à qualidade, economia e resolução dos problemas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Apesar do empenho dos gestores, observam-se as faltas às consultas médicas agendadas, que causam prejuízos, tanto financeiro como individual, com aumento das filas de espera e tempo para remarcação de consultas. Resulta no aumento dos atendimentos na emergência e não resolução da necessidade de saúde. </a:t>
            </a: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68589" y="4520459"/>
            <a:ext cx="2553767" cy="38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e analisar a produção de conhecimento na literatura nacional e internacional sobre o absenteísmo dos pacientes às consultas médicas agendadas em ambulatórios.</a:t>
            </a:r>
            <a:endParaRPr lang="pt-BR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0" y="6190755"/>
            <a:ext cx="2857500" cy="12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integrativa da literatura, a qual dispensa autorização do CEP. 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Critérios de inclusão: absenteísmo de pacientes adultos em consultas médicas agendadas em ambulatório, nos idiomas inglês, português e espanhol e sem restrição de data de publicação. A seleção da amostra via Portal Regional da BVS (LILACS, MEDLINE, IBECS, SESSP), </a:t>
            </a:r>
            <a:r>
              <a:rPr lang="pt-BR" sz="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</a:t>
            </a:r>
            <a:r>
              <a:rPr lang="pt-BR" sz="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Science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 </a:t>
            </a:r>
            <a:r>
              <a:rPr lang="pt-BR" sz="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PubMed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Scopus, CINAHL e Embase, com descritores pesquisados nos DECS e MESH: </a:t>
            </a:r>
            <a:r>
              <a:rPr lang="pt-BR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Pacientes; Absenteísmo; Assistência Ambulatorial; Recursos em Saúde; Pesquisa em Administração de Enfermagem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busca foi realizada em outubro de 2020 e a análise organizada em temáticas. </a:t>
            </a:r>
            <a:endParaRPr lang="pt-BR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50339" y="2469159"/>
            <a:ext cx="2707723" cy="258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Obtiveram-se 767 artigos, 93 eram duplicados e foram excluídos, após a leitura do título e resumo excluiu-se 665 artigos, restando 9 artigos, os quais compuseram o </a:t>
            </a:r>
            <a:r>
              <a:rPr lang="pt-BR" sz="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corpus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análise. Os estudos foram publicados a partir de 2008, com 88.9% a partir de 2010. </a:t>
            </a:r>
            <a:r>
              <a:rPr lang="pt-BR" sz="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iscussão: dos 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estudos internacionais, 2 realizaram-se na Espanha, 1 nos Estados Unidos, 1 na África, 1 na China, 1 na Argentina e 1 na Irlanda. Predominaram 5 artigos em inglês, 2 em português e 2 em espanhol. Gasto com Absenteísmo às Consultas para o Serviço de Saúde Na Espanha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obteve-se um absenteísmo de 13,8%, e um custo de 3 milhões de Euros. para o custo da primeira consulta e de exames de cada especialidade. </a:t>
            </a:r>
            <a:r>
              <a:rPr lang="pt-BR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Motivos das faltas: 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estado de São Paulo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em 7 unidades da Secretaria de Saúde, os motivos foram: 29% falta de transporte, 23,5% esquecimento da data da consulta e 16,3% por dificuldades financeiras. Na África, Uganda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em pacientes com HIV, houve relação com distância da clínica e alto custo com transportes. </a:t>
            </a:r>
            <a:r>
              <a:rPr lang="pt-BR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para prevenir as faltas: 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EUA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desenvolveu-se um modelo para detectar pacientes que apresentam risco de não comparecer ou cancelar as consultas médicas agendadas.  Com o monitoramento desse processo o serviço poderia ter ampliado sua utilização de 62 para 97% da capacidade .Na região oeste de São Paulo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overbooking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com pacientes ambulatoriais do serviço público mostrou benefícios e aumento de atendimentos. Em SP </a:t>
            </a:r>
            <a:r>
              <a:rPr lang="pt-BR" sz="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contratou funcionários para </a:t>
            </a:r>
            <a:r>
              <a:rPr lang="pt-BR" sz="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</a:t>
            </a:r>
            <a:r>
              <a:rPr lang="pt-BR" sz="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center</a:t>
            </a:r>
            <a:r>
              <a:rPr lang="pt-BR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(lembrete), atualização de cadastro, para o agendamento e controle de fila de espera (o paciente sai da consulta com a data de retorno). Houve redução de faltosos de 2.815 para 313 em 6 meses. </a:t>
            </a:r>
            <a:endParaRPr lang="pt-BR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-68580" y="8272202"/>
            <a:ext cx="5730240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985" algn="just">
              <a:spcAft>
                <a:spcPts val="800"/>
              </a:spcAft>
            </a:pP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1.Brasil. Ministério da Saúde; Sistema Único de Saúde (SUS): estrutura, princípios e como funciona [Internet]. </a:t>
            </a:r>
            <a:r>
              <a:rPr lang="en-CA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Brasília: MS; 2017 [cited 2019 </a:t>
            </a:r>
            <a:r>
              <a:rPr lang="en-CA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fev</a:t>
            </a:r>
            <a:r>
              <a:rPr lang="en-CA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26]. Available from: http://portalms.saude.gov.br/sistema-unico-de-saude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2.Brasil. Ministério da Saúde. Portaria n. 4279, de 30 de dezembro de 2010. Estabelece diretrizes para a organização da Rede de Atenção à Saúde no âmbito do Sistema Único de Saúde (SUS). Brasília: MS; 2010.3.Jabalera Mesa ML, Morales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Asencio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JM, Rivas Ruiz F, Porras González MH.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Análisis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coste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económico do absentismo de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Consultas externas.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Calid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Asist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2017;32(4):194-9.4. Bittar OJNV, Magalhães A, Martines C,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Felizola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NBG, Falcão LHB. Absenteísmo em atendimento ambulatorial de especialidades no estado de São Paulo.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Epidemiol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Paul. 2016;13(152):19-32.5.Siedner MJ,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Lankowski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Tsai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Muzoora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Martin JN, Hunt PW, et al. </a:t>
            </a:r>
            <a:r>
              <a:rPr lang="en-CA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GPS-measured distance to clinic, but not self-reported transportation factors, are associated with missed HIV clinic visits in rural Uganda. AIDS. 2013;27(9):1503-8.6.Reid MW, Cohen S, Wang H, Kaung A, Patel A, </a:t>
            </a:r>
            <a:r>
              <a:rPr lang="en-CA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Tashjian</a:t>
            </a:r>
            <a:r>
              <a:rPr lang="en-CA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V, et al. Preventing patient absenteeism: validation of a predictive overbooking model. Am J </a:t>
            </a:r>
            <a:r>
              <a:rPr lang="en-CA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</a:t>
            </a:r>
            <a:r>
              <a:rPr lang="en-CA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Care. 2015;21(12):902-10.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Oleskovicz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M, Oliva FL,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Grisi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CCH, Lima AC, Custódio I. Técnica de overbooking no atendimento público ambulatorial em uma unidade do Sistema Único de Saúde.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Saúde Pública. 2014;30(5):1009-17</a:t>
            </a:r>
            <a:endParaRPr lang="pt-BR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29839" y="4968271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89364" y="5268005"/>
            <a:ext cx="253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A revisão permitiu observar a preocupação com a qualidade de atendimento, o aumento das filas, o custo da ociosidade de vagas dos pacientes não atendidos, e que medidas gerenciais e de comunicação podem minorar essa problemática.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981</Words>
  <Application>Microsoft Office PowerPoint</Application>
  <PresentationFormat>Apresentação na tela (16:10)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simone cristina paixao dias baptista</cp:lastModifiedBy>
  <cp:revision>13</cp:revision>
  <dcterms:created xsi:type="dcterms:W3CDTF">2018-11-18T15:06:20Z</dcterms:created>
  <dcterms:modified xsi:type="dcterms:W3CDTF">2021-10-07T16:38:23Z</dcterms:modified>
</cp:coreProperties>
</file>