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145088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82232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38760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25704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82232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338760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5320" y="1323720"/>
            <a:ext cx="4793400" cy="1691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r>
              <a:rPr lang="pt-BR" sz="5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4766760" y="8290080"/>
            <a:ext cx="308520" cy="69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44B2578C-1320-49B7-9BF3-43EE0CF2FF8E}" type="slidenum">
              <a:rPr lang="pt-BR" sz="1000" b="0" strike="noStrike" spc="-1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/>
          <p:cNvPicPr/>
          <p:nvPr/>
        </p:nvPicPr>
        <p:blipFill>
          <a:blip r:embed="rId2"/>
          <a:stretch/>
        </p:blipFill>
        <p:spPr>
          <a:xfrm>
            <a:off x="0" y="0"/>
            <a:ext cx="5144040" cy="49716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0" y="-36580"/>
            <a:ext cx="267876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  <a:t>Alana Camila Schneider &lt;alanacamilaschneider@gmail.com&gt; </a:t>
            </a:r>
            <a:b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</a:br>
            <a: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  <a:t>Ana Maira </a:t>
            </a:r>
            <a:r>
              <a:rPr lang="pt-BR" sz="800" b="0" strike="noStrike" spc="-1" dirty="0" err="1">
                <a:solidFill>
                  <a:srgbClr val="FFFFFF"/>
                </a:solidFill>
                <a:latin typeface="Times New Roman"/>
              </a:rPr>
              <a:t>Teló</a:t>
            </a:r>
            <a: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  <a:t> &lt;ana.telo@edu.udesc.br&gt; </a:t>
            </a:r>
            <a:b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</a:br>
            <a: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  <a:t>Elisangela Argenta </a:t>
            </a:r>
            <a:r>
              <a:rPr lang="pt-BR" sz="800" b="0" strike="noStrike" spc="-1" dirty="0" err="1">
                <a:solidFill>
                  <a:srgbClr val="FFFFFF"/>
                </a:solidFill>
                <a:latin typeface="Times New Roman"/>
              </a:rPr>
              <a:t>Zanatta</a:t>
            </a:r>
            <a:r>
              <a:rPr lang="pt-BR" sz="800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pt-BR" sz="800" b="0" strike="noStrike" spc="-1" dirty="0">
                <a:solidFill>
                  <a:srgbClr val="FFFFFF"/>
                </a:solidFill>
                <a:latin typeface="Times New Roman"/>
              </a:rPr>
              <a:t>&lt;elisangela.zanatta@udesc.br&gt;</a:t>
            </a:r>
          </a:p>
        </p:txBody>
      </p:sp>
      <p:sp>
        <p:nvSpPr>
          <p:cNvPr id="41" name="Google Shape;56;p13"/>
          <p:cNvSpPr/>
          <p:nvPr/>
        </p:nvSpPr>
        <p:spPr>
          <a:xfrm>
            <a:off x="175320" y="1327320"/>
            <a:ext cx="2310120" cy="12618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Introdução</a:t>
            </a: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O Cuidado Paliativo Pediátrico é uma abordagem terapêutica indicada durante todo o processo da doença, devendo ser um cuidado integral e contínuo que aborda o paciente e família na sua integralidade.</a:t>
            </a:r>
            <a:endParaRPr lang="pt-BR" sz="1250" b="0" strike="noStrike" spc="-1" dirty="0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206280" y="907641"/>
            <a:ext cx="4675680" cy="414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ctr"/>
            <a:r>
              <a:rPr lang="pt-BR" sz="1400" b="1" strike="noStrike" spc="-1" dirty="0">
                <a:solidFill>
                  <a:srgbClr val="000000"/>
                </a:solidFill>
                <a:latin typeface="Arial"/>
              </a:rPr>
              <a:t>CUIDADOS PALIATIVOS PEDIÁTRICOS NA ATENÇÃO PRIMÁRIA À SAÚDE: IMPLICAÇÕES PARA A ENFERMAGEM</a:t>
            </a:r>
          </a:p>
        </p:txBody>
      </p:sp>
      <p:sp>
        <p:nvSpPr>
          <p:cNvPr id="43" name="Google Shape;58;p13"/>
          <p:cNvSpPr/>
          <p:nvPr/>
        </p:nvSpPr>
        <p:spPr>
          <a:xfrm>
            <a:off x="169951" y="4862320"/>
            <a:ext cx="2397568" cy="2954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Resultados e Discussões</a:t>
            </a: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Cuidados Paliativos no Brasil é um assunto pouco discutido. Um dos desafios é a desmitificação de que Cuidados Paliativos são cuidados prestados a pacientes em finais de vida. Tal interpretação foi encorajada pela primeira definição da Organização Mundial de Saúde que direcionava Cuidados Paliativos à pacientes oncológicos em cuidados de finais de vida. Somente em 1998 que a pediatria foi citada como alvo de Cuidados Paliativos e, desde então vem atualizando este conceito. Atualmente, entende-se Cuidados Paliativos como abordagens precoces que melhoram a qualidade de vida, de adultos e crianças, que enfrentam doenças que ameaçam a vida.</a:t>
            </a:r>
            <a:endParaRPr lang="pt-BR" sz="1000" b="0" strike="noStrike" spc="-1" dirty="0">
              <a:latin typeface="Times New Roman"/>
            </a:endParaRPr>
          </a:p>
        </p:txBody>
      </p:sp>
      <p:pic>
        <p:nvPicPr>
          <p:cNvPr id="44" name="Google Shape;59;p13"/>
          <p:cNvPicPr/>
          <p:nvPr/>
        </p:nvPicPr>
        <p:blipFill>
          <a:blip r:embed="rId3"/>
          <a:stretch/>
        </p:blipFill>
        <p:spPr>
          <a:xfrm>
            <a:off x="-9000" y="8729640"/>
            <a:ext cx="5153040" cy="41400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61;p13"/>
          <p:cNvSpPr/>
          <p:nvPr/>
        </p:nvSpPr>
        <p:spPr>
          <a:xfrm>
            <a:off x="175320" y="2842069"/>
            <a:ext cx="2310120" cy="8002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latin typeface="Times New Roman"/>
              </a:rPr>
              <a:t>Objetivos</a:t>
            </a: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discorrer sobre cuidados paliativos pediátricos na Atenção Primária a Saúde e implicações para a enfermagem.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6" name="Google Shape;62;p13"/>
          <p:cNvSpPr/>
          <p:nvPr/>
        </p:nvSpPr>
        <p:spPr>
          <a:xfrm>
            <a:off x="2577570" y="4384500"/>
            <a:ext cx="2310120" cy="15696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Considerações Finais</a:t>
            </a: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Os Cuidados Paliativos podem ser coordenados em qualquer local, tornando a Atenção Primária referência para paciente e familiares. Esses cuidados devem ser implementados logo após o diagnóstico de doenças e, progressivamente, ajustados e planejados conforme a necessidade.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7" name="Google Shape;61;p 1"/>
          <p:cNvSpPr/>
          <p:nvPr/>
        </p:nvSpPr>
        <p:spPr>
          <a:xfrm>
            <a:off x="175320" y="3783382"/>
            <a:ext cx="2310120" cy="8002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latin typeface="Times New Roman"/>
                <a:ea typeface="Microsoft YaHei"/>
              </a:rPr>
              <a:t>Métodos</a:t>
            </a: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trata-se de um estudo reflexivo, de abordagem qualitativa, baseado em revisão narrativa de literatura.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12" name="Google Shape;62;p13">
            <a:extLst>
              <a:ext uri="{FF2B5EF4-FFF2-40B4-BE49-F238E27FC236}">
                <a16:creationId xmlns:a16="http://schemas.microsoft.com/office/drawing/2014/main" id="{E4F2BBA9-6713-4745-9058-E21EC53A4169}"/>
              </a:ext>
            </a:extLst>
          </p:cNvPr>
          <p:cNvSpPr/>
          <p:nvPr/>
        </p:nvSpPr>
        <p:spPr>
          <a:xfrm>
            <a:off x="2603848" y="1409425"/>
            <a:ext cx="2310120" cy="2800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Partindo desta definição, a Organização Mundial de Saúde estima que de todas as pessoas elegíveis a Cuidados Paliativos, 6% são crianças. A disponibilidade de recursos tecnológicos oportuniza o aumento de sobrevida de crianças crônicas complexas, tornando seus cuidados cada vez mais desafiadores. A atuação dos profissionais de saúde da Atenção Primária à Saúde nos Cuidados Paliativos é imprescindível, pois acompanham o paciente e família em toda a trajetória terapêutica, especialmente a enfermagem que tem atuação importante no gerenciamento do cuidado, execução de medidas de conforto e apoio a família.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13" name="Google Shape;62;p13">
            <a:extLst>
              <a:ext uri="{FF2B5EF4-FFF2-40B4-BE49-F238E27FC236}">
                <a16:creationId xmlns:a16="http://schemas.microsoft.com/office/drawing/2014/main" id="{E4DA74DB-0061-4A1F-89A6-1A8C1F568C7A}"/>
              </a:ext>
            </a:extLst>
          </p:cNvPr>
          <p:cNvSpPr/>
          <p:nvPr/>
        </p:nvSpPr>
        <p:spPr>
          <a:xfrm>
            <a:off x="2577570" y="6133400"/>
            <a:ext cx="2310120" cy="11079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Implicações para a Enfermagem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latin typeface="Times New Roman"/>
              </a:rPr>
              <a:t>A Enfermagem busca contribuir no planejamento e execução de Cuidados Paliativos, e tem à disposição o Processo de Enfermagem como ferramenta de assistência integral a essas crianças.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405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Office Theme</vt:lpstr>
      <vt:lpstr>Alana Camila Schneider &lt;alanacamilaschneider@gmail.com&gt;  Ana Maira Teló &lt;ana.telo@edu.udesc.br&gt;  Elisangela Argenta Zanatta &lt;elisangela.zanatta@udesc.br&gt;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Alana Camila Schneider Ana Maira Teló Edlamar Kátia Adamy Elisangela Argenta Zanatta</dc:title>
  <dc:subject/>
  <dc:creator/>
  <dc:description/>
  <cp:lastModifiedBy>alana camila.</cp:lastModifiedBy>
  <cp:revision>5</cp:revision>
  <dcterms:modified xsi:type="dcterms:W3CDTF">2022-03-05T16:38:11Z</dcterms:modified>
  <dc:language>pt-BR</dc:language>
</cp:coreProperties>
</file>