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B9A8D-0DE2-418E-9E62-781187A01542}" v="1" dt="2022-08-11T02:21:39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91" d="100"/>
          <a:sy n="91" d="100"/>
        </p:scale>
        <p:origin x="1800" y="-690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Pinheiro" userId="7580a2012d027108" providerId="LiveId" clId="{812B9A8D-0DE2-418E-9E62-781187A01542}"/>
    <pc:docChg chg="undo custSel modSld">
      <pc:chgData name="Nadia Pinheiro" userId="7580a2012d027108" providerId="LiveId" clId="{812B9A8D-0DE2-418E-9E62-781187A01542}" dt="2022-08-11T02:34:43.806" v="535" actId="20577"/>
      <pc:docMkLst>
        <pc:docMk/>
      </pc:docMkLst>
      <pc:sldChg chg="addSp delSp modSp mod">
        <pc:chgData name="Nadia Pinheiro" userId="7580a2012d027108" providerId="LiveId" clId="{812B9A8D-0DE2-418E-9E62-781187A01542}" dt="2022-08-11T02:34:43.806" v="535" actId="20577"/>
        <pc:sldMkLst>
          <pc:docMk/>
          <pc:sldMk cId="543416058" sldId="256"/>
        </pc:sldMkLst>
        <pc:spChg chg="add mod">
          <ac:chgData name="Nadia Pinheiro" userId="7580a2012d027108" providerId="LiveId" clId="{812B9A8D-0DE2-418E-9E62-781187A01542}" dt="2022-08-11T02:34:43.806" v="535" actId="20577"/>
          <ac:spMkLst>
            <pc:docMk/>
            <pc:sldMk cId="543416058" sldId="256"/>
            <ac:spMk id="2" creationId="{07F0F981-6820-702B-AEED-91A009381EB3}"/>
          </ac:spMkLst>
        </pc:spChg>
        <pc:spChg chg="mod">
          <ac:chgData name="Nadia Pinheiro" userId="7580a2012d027108" providerId="LiveId" clId="{812B9A8D-0DE2-418E-9E62-781187A01542}" dt="2022-08-10T14:16:14.556" v="155" actId="1076"/>
          <ac:spMkLst>
            <pc:docMk/>
            <pc:sldMk cId="543416058" sldId="256"/>
            <ac:spMk id="4" creationId="{1D53284F-6ED6-4386-BD8D-A003EE80E2FA}"/>
          </ac:spMkLst>
        </pc:spChg>
        <pc:spChg chg="mod">
          <ac:chgData name="Nadia Pinheiro" userId="7580a2012d027108" providerId="LiveId" clId="{812B9A8D-0DE2-418E-9E62-781187A01542}" dt="2022-08-10T14:23:42.366" v="308" actId="1076"/>
          <ac:spMkLst>
            <pc:docMk/>
            <pc:sldMk cId="543416058" sldId="256"/>
            <ac:spMk id="6" creationId="{D60FF0D2-8FEC-4F1B-826E-6AB7FFE35977}"/>
          </ac:spMkLst>
        </pc:spChg>
        <pc:spChg chg="mod">
          <ac:chgData name="Nadia Pinheiro" userId="7580a2012d027108" providerId="LiveId" clId="{812B9A8D-0DE2-418E-9E62-781187A01542}" dt="2022-08-10T14:25:17.563" v="319" actId="1076"/>
          <ac:spMkLst>
            <pc:docMk/>
            <pc:sldMk cId="543416058" sldId="256"/>
            <ac:spMk id="10" creationId="{4344AAD9-74BD-4101-A924-8BB69061BF66}"/>
          </ac:spMkLst>
        </pc:spChg>
        <pc:spChg chg="mod">
          <ac:chgData name="Nadia Pinheiro" userId="7580a2012d027108" providerId="LiveId" clId="{812B9A8D-0DE2-418E-9E62-781187A01542}" dt="2022-08-10T14:24:54.027" v="316" actId="1076"/>
          <ac:spMkLst>
            <pc:docMk/>
            <pc:sldMk cId="543416058" sldId="256"/>
            <ac:spMk id="11" creationId="{1A9BAC74-8571-4BCE-BC28-6AABD4DCA795}"/>
          </ac:spMkLst>
        </pc:spChg>
        <pc:spChg chg="mod">
          <ac:chgData name="Nadia Pinheiro" userId="7580a2012d027108" providerId="LiveId" clId="{812B9A8D-0DE2-418E-9E62-781187A01542}" dt="2022-08-10T14:25:52.051" v="322" actId="1076"/>
          <ac:spMkLst>
            <pc:docMk/>
            <pc:sldMk cId="543416058" sldId="256"/>
            <ac:spMk id="14" creationId="{FECD74B4-7D9A-4AEA-B3F7-83387EF4AF1C}"/>
          </ac:spMkLst>
        </pc:spChg>
        <pc:spChg chg="del mod">
          <ac:chgData name="Nadia Pinheiro" userId="7580a2012d027108" providerId="LiveId" clId="{812B9A8D-0DE2-418E-9E62-781187A01542}" dt="2022-08-11T02:21:26.434" v="339" actId="478"/>
          <ac:spMkLst>
            <pc:docMk/>
            <pc:sldMk cId="543416058" sldId="256"/>
            <ac:spMk id="15" creationId="{6AD4C4E2-C13D-4C38-ADEB-6CB2E74039A7}"/>
          </ac:spMkLst>
        </pc:spChg>
        <pc:spChg chg="mod">
          <ac:chgData name="Nadia Pinheiro" userId="7580a2012d027108" providerId="LiveId" clId="{812B9A8D-0DE2-418E-9E62-781187A01542}" dt="2022-08-10T14:25:11.221" v="318" actId="1076"/>
          <ac:spMkLst>
            <pc:docMk/>
            <pc:sldMk cId="543416058" sldId="256"/>
            <ac:spMk id="16" creationId="{0F3196CC-182C-46DF-8FB1-18620851DB4D}"/>
          </ac:spMkLst>
        </pc:spChg>
        <pc:spChg chg="mod">
          <ac:chgData name="Nadia Pinheiro" userId="7580a2012d027108" providerId="LiveId" clId="{812B9A8D-0DE2-418E-9E62-781187A01542}" dt="2022-08-10T14:24:42.633" v="315" actId="1076"/>
          <ac:spMkLst>
            <pc:docMk/>
            <pc:sldMk cId="543416058" sldId="256"/>
            <ac:spMk id="17" creationId="{4E8D5C1E-EAF1-4FDD-A842-D3937E9A00BC}"/>
          </ac:spMkLst>
        </pc:spChg>
        <pc:spChg chg="mod">
          <ac:chgData name="Nadia Pinheiro" userId="7580a2012d027108" providerId="LiveId" clId="{812B9A8D-0DE2-418E-9E62-781187A01542}" dt="2022-08-10T14:23:58.633" v="309" actId="1076"/>
          <ac:spMkLst>
            <pc:docMk/>
            <pc:sldMk cId="543416058" sldId="256"/>
            <ac:spMk id="18" creationId="{4B9DADBB-599C-4879-BB9B-BBF9D398902E}"/>
          </ac:spMkLst>
        </pc:spChg>
        <pc:spChg chg="mod">
          <ac:chgData name="Nadia Pinheiro" userId="7580a2012d027108" providerId="LiveId" clId="{812B9A8D-0DE2-418E-9E62-781187A01542}" dt="2022-08-11T02:34:02.320" v="528" actId="115"/>
          <ac:spMkLst>
            <pc:docMk/>
            <pc:sldMk cId="543416058" sldId="256"/>
            <ac:spMk id="20" creationId="{380A0A8E-51D8-4C9F-88F4-B5F871F6400B}"/>
          </ac:spMkLst>
        </pc:spChg>
        <pc:spChg chg="mod">
          <ac:chgData name="Nadia Pinheiro" userId="7580a2012d027108" providerId="LiveId" clId="{812B9A8D-0DE2-418E-9E62-781187A01542}" dt="2022-08-10T14:23:03.712" v="304" actId="1076"/>
          <ac:spMkLst>
            <pc:docMk/>
            <pc:sldMk cId="543416058" sldId="256"/>
            <ac:spMk id="48" creationId="{8D366BA9-4731-4DDE-B4F2-6C866DD64FB4}"/>
          </ac:spMkLst>
        </pc:spChg>
        <pc:spChg chg="mod">
          <ac:chgData name="Nadia Pinheiro" userId="7580a2012d027108" providerId="LiveId" clId="{812B9A8D-0DE2-418E-9E62-781187A01542}" dt="2022-08-10T14:23:07.685" v="305" actId="1076"/>
          <ac:spMkLst>
            <pc:docMk/>
            <pc:sldMk cId="543416058" sldId="256"/>
            <ac:spMk id="49" creationId="{69A51512-DED3-4E8A-B13D-F14B7608C545}"/>
          </ac:spMkLst>
        </pc:spChg>
        <pc:cxnChg chg="mod">
          <ac:chgData name="Nadia Pinheiro" userId="7580a2012d027108" providerId="LiveId" clId="{812B9A8D-0DE2-418E-9E62-781187A01542}" dt="2022-08-10T14:15:58.123" v="154" actId="1076"/>
          <ac:cxnSpMkLst>
            <pc:docMk/>
            <pc:sldMk cId="543416058" sldId="256"/>
            <ac:cxnSpMk id="42" creationId="{AC187A9A-CDC0-4DE8-957E-E995B2B2800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448/1980-3729.2008.35.4100" TargetMode="External"/><Relationship Id="rId2" Type="http://schemas.openxmlformats.org/officeDocument/2006/relationships/hyperlink" Target="https://identidade.pucpr.br/webapp/publicacao_id_interna.html?publicacao_id=5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15950" y="900062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pt-BR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TECNOSSOCIALIDADE E A PESSOA IDOSA: POTÊNCIAS E LIMITES DAS REDES SOCIAIS VIRTUAIS PARA A PROMOÇÃO DA SAÚDE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89470" y="1473319"/>
            <a:ext cx="5358619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Nadia Pinheiro da Costa</a:t>
            </a:r>
            <a:r>
              <a:rPr lang="pt-BR" sz="500" b="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pt-BR" sz="5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Débora Rinaldi Nogueira</a:t>
            </a:r>
            <a:r>
              <a:rPr lang="pt-BR" sz="5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pt-BR" sz="5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Adriana Dutra Tholl</a:t>
            </a:r>
            <a:r>
              <a:rPr lang="pt-BR" sz="5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5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Denise Consuelo Moser Aguiar</a:t>
            </a:r>
            <a:r>
              <a:rPr lang="pt-BR" sz="5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5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500" b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Maria Lígia dos Reis Bellaguarda</a:t>
            </a:r>
            <a:r>
              <a:rPr lang="pt-BR" sz="5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5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;Rosane Gonçalves Nitschke</a:t>
            </a:r>
            <a:r>
              <a:rPr lang="pt-BR" sz="5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Doutoranda em Enfermagem. Universidade Federal de Santa Catarina, Florianópolis, Santa Catarina, Brasil. enfnadya@gmail.com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Doutoranda em Enfermagem. Universidade Federal de Santa Catarina, Florianópolis, Santa Catarina, Brasil.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Professoras Doutoras. Docentes dos Cursos do Programa de Pós-graduação em Enfermagem da Universidade Federal de Santa Catarina, Florianópolis, Santa Catarina, Brasil.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500" i="1" dirty="0">
                <a:latin typeface="Arial" panose="020B0604020202020204" pitchFamily="34" charset="0"/>
                <a:cs typeface="Arial" panose="020B0604020202020204" pitchFamily="34" charset="0"/>
              </a:rPr>
              <a:t>enfnadya@gmail.com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73984" y="5044520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50253" y="5949114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8041278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50253" y="5273935"/>
            <a:ext cx="2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ea typeface="Arial" panose="020B0604020202020204" pitchFamily="34" charset="0"/>
              </a:rPr>
              <a:t>	C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onhecer as potências e subpotências (ou limites) do uso das redes sociais na promoção de saúde da pessoa idosa.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36871" y="6150288"/>
            <a:ext cx="26183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Foi realizada uma revisão de literatura de julho a outubro de 2021, foi fruto do trabalho da disciplina de 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Tecnossocialidade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Saúde e Famílias na Pós-modernidade: Cuidado na Promoção da Saúde e Produção do Conhecimento ofertada aos cursos de Pós-graduação da UFSC. As bases de dados utilizadas foram SCIELO, LILACS, BDENF, PUBMED/ MEDLINE nos idiomas português, inglês e espanhol. Onde foram pesquisados artigos sobre as redes sociais online e internet no contexto da gerontologia publicados de 2019 até julho de 2021”.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6398" y="2426234"/>
            <a:ext cx="255376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Foram encontrados 17 artigos na base de dados nos últimos dois anos sobre a temática. Na pesquisa foram identificadas as potências e subpotências da utilização da internet e rede social pela pessoa idosa. Emergiram as categorias: “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Tecnossocialidade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as potências na utilização das redes sociais virtuais pela pessoa idosa para promoção de saúde” e a categoria “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Tecnossocialidade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os limites (subpotências) para a utilização das redes sociais virtuais pela pessoa idosa no contexto de promoção de saúde”. Sendo que na primeira categoria mencionada muitos idosos nas pesquisas afirmaram utilizar as redes sociais para a interação, o aprendizado, busca de conhecimentos a respeito de sua saúde e o entretenimento, e até mesmo a amenização do isolamento social quando se pensa em um contexto pandêmico devido a Covid-19. E a segunda categoria nos apresenta o risco de maior vulnerabilidade social e virtual desse público a exposição na internet, risco de armadilhas virtuais, em especial se tratarem-se de pessoas com baixa escolaridade ou com pouco domínio tecnológico e outra situação observada em artigos foi a baixa inclusão dos idosos na área tecnológica e discussão a respeito do 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ageísmo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115950" y="8210164"/>
            <a:ext cx="554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MAFESSOLI, Michel. Pensar o (</a:t>
            </a:r>
            <a:r>
              <a:rPr lang="pt-BR" sz="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)pensável: Instituto Ciência e Fé e PUCPRESS debatem a pandemia. Curitiba, PR, 2021. Disponível em: 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https://identidade.pucpr.br/webapp/publicacao_id_interna.html?publicacao_id=55</a:t>
            </a:r>
            <a:endParaRPr lang="pt-BR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Acesso em 02 </a:t>
            </a:r>
            <a:r>
              <a:rPr lang="pt-BR" sz="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ago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2021.</a:t>
            </a:r>
          </a:p>
          <a:p>
            <a:pPr algn="just"/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LIMA, J.P.; ABREU, D.P.G.; BANDEIRA, E.O.; BRUM, A.N.; GARLET, B.B.; MARTINS, N.F.F. </a:t>
            </a:r>
            <a:r>
              <a:rPr lang="en-US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Functionalhealthliteracy</a:t>
            </a:r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en-US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olderadultswithhypertension</a:t>
            </a:r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in </a:t>
            </a:r>
            <a:r>
              <a:rPr lang="en-US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thefamilyhealthstrategy</a:t>
            </a:r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RevBrasEnferm</a:t>
            </a:r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2020;73(Suppl 3):e20190848. </a:t>
            </a:r>
            <a:r>
              <a:rPr lang="en-US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doi</a:t>
            </a:r>
            <a:r>
              <a:rPr lang="en-US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: http://dx.doi.org/10.1590/0034-7167-2019-0848</a:t>
            </a:r>
            <a:endParaRPr lang="pt-BR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pt-BR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FERNANDES Y FREITAS, Rosa Lucila. Novas tecnologias em tempos pós-modernos. </a:t>
            </a:r>
            <a:r>
              <a:rPr lang="pt-BR" sz="5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Revista FAMECOS</a:t>
            </a:r>
            <a:r>
              <a:rPr lang="pt-BR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v. 15, n. 35, p. 103-105,  2008. Disponível em: </a:t>
            </a:r>
            <a:r>
              <a:rPr lang="pt-BR" sz="500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https://doi.org/10.15448/1980-3729.2008.35.4100</a:t>
            </a:r>
            <a:r>
              <a:rPr lang="pt-BR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Acesso em 02 </a:t>
            </a:r>
            <a:r>
              <a:rPr lang="pt-BR" sz="5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ago</a:t>
            </a:r>
            <a:r>
              <a:rPr lang="pt-BR" sz="5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2021.</a:t>
            </a:r>
            <a:endParaRPr lang="pt-BR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66911" y="21082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94353" y="6347144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43369" y="6522045"/>
            <a:ext cx="25337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pandemia, reforçou a necessidade de rever paradigmas e ao mesmo tempo ressignificar as ações na atenção à pessoa idosa, respeitando a pluralidade e vislumbrando tanto o presente quanto os cenários futuros. Portanto, possibilitar mais acessibilidade a essas tecnologias pode trazer novas oportunidades e, consequentemente, suporte para um envelhecimento mais ativo, com qualidade e saudável.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F0F981-6820-702B-AEED-91A009381EB3}"/>
              </a:ext>
            </a:extLst>
          </p:cNvPr>
          <p:cNvSpPr txBox="1"/>
          <p:nvPr/>
        </p:nvSpPr>
        <p:spPr>
          <a:xfrm>
            <a:off x="46031" y="2421329"/>
            <a:ext cx="2556154" cy="276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endParaRPr lang="pt-BR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44500"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Maffesoli (2021) assegura que “todas são coisas que estão se tornando cada vez mais obsoletas </a:t>
            </a:r>
            <a:r>
              <a:rPr lang="pt-BR" sz="9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ainda 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assim, a 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tecnossocialidade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certamente, pode designar as novas maneiras de interações sociais, oportunizadas pelas novas tecnologias, que aparecem por todo o mundo em todos os lugares, diversificando as artes, os modos de agir, as profissões e os processos em nossa vivência cotidiana, tanto real como virtual </a:t>
            </a:r>
          </a:p>
          <a:p>
            <a:pPr indent="444500"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Admite-se, que o desenvolvimento das novas tecnologias, da internet e das redes digitais trouxe uma nova complexidade para as interações realizadas virtualmente inclusive pela pessoa idosa (FERNANDES Y FREITAS, 2008). </a:t>
            </a:r>
          </a:p>
          <a:p>
            <a:pPr indent="444500" algn="just"/>
            <a:endParaRPr lang="pt-BR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44500" algn="just">
              <a:lnSpc>
                <a:spcPct val="150000"/>
              </a:lnSpc>
            </a:pPr>
            <a:endParaRPr lang="pt-BR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785</Words>
  <Application>Microsoft Office PowerPoint</Application>
  <PresentationFormat>Apresentação na tela (16:10)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Nadia Pinheiro</cp:lastModifiedBy>
  <cp:revision>17</cp:revision>
  <dcterms:created xsi:type="dcterms:W3CDTF">2018-11-18T15:06:20Z</dcterms:created>
  <dcterms:modified xsi:type="dcterms:W3CDTF">2022-08-11T02:34:44Z</dcterms:modified>
</cp:coreProperties>
</file>