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145088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0" d="100"/>
          <a:sy n="190" d="100"/>
        </p:scale>
        <p:origin x="324" y="-794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82232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38760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25704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82232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338760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5320" y="1323720"/>
            <a:ext cx="4793400" cy="1691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r>
              <a:rPr lang="pt-BR" sz="5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4766760" y="8290080"/>
            <a:ext cx="308520" cy="69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44B2578C-1320-49B7-9BF3-43EE0CF2FF8E}" type="slidenum">
              <a:rPr lang="pt-BR" sz="1000" b="0" strike="noStrike" spc="-1">
                <a:solidFill>
                  <a:srgbClr val="595959"/>
                </a:solidFill>
                <a:latin typeface="Arial"/>
                <a:ea typeface="Arial"/>
              </a:rPr>
              <a:pPr algn="r">
                <a:lnSpc>
                  <a:spcPct val="100000"/>
                </a:lnSpc>
                <a:tabLst>
                  <a:tab pos="0" algn="l"/>
                </a:tabLst>
              </a:p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/>
          <p:cNvPicPr/>
          <p:nvPr/>
        </p:nvPicPr>
        <p:blipFill>
          <a:blip r:embed="rId2" cstate="print"/>
          <a:stretch/>
        </p:blipFill>
        <p:spPr>
          <a:xfrm>
            <a:off x="0" y="0"/>
            <a:ext cx="5144040" cy="750682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2214" y="214282"/>
            <a:ext cx="267876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just"/>
            <a:r>
              <a:rPr lang="pt-BR" sz="1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 Luiza Linhares </a:t>
            </a:r>
            <a:r>
              <a:rPr lang="pt-BR" sz="10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Beserra</a:t>
            </a:r>
            <a:r>
              <a:rPr lang="pt-BR" sz="1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Machado; </a:t>
            </a:r>
            <a:r>
              <a:rPr lang="pt-BR" sz="1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Dilene</a:t>
            </a:r>
            <a:r>
              <a:rPr lang="pt-BR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Fontenele</a:t>
            </a:r>
            <a:r>
              <a:rPr lang="pt-BR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Catunda </a:t>
            </a:r>
            <a:r>
              <a:rPr lang="pt-BR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Melo; Francisca </a:t>
            </a:r>
            <a:r>
              <a:rPr lang="pt-BR" sz="1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Mayra</a:t>
            </a:r>
            <a:r>
              <a:rPr lang="pt-BR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 Sousa </a:t>
            </a:r>
            <a:r>
              <a:rPr lang="pt-BR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Melo; Francisca </a:t>
            </a:r>
            <a:r>
              <a:rPr lang="pt-BR" sz="1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Nellie</a:t>
            </a:r>
            <a:r>
              <a:rPr lang="pt-BR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 Paula </a:t>
            </a:r>
            <a:r>
              <a:rPr lang="pt-BR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Melo; Maria </a:t>
            </a:r>
            <a:r>
              <a:rPr lang="pt-BR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 Conceição dos Santos Oliveira Cunha</a:t>
            </a:r>
          </a:p>
        </p:txBody>
      </p:sp>
      <p:sp>
        <p:nvSpPr>
          <p:cNvPr id="41" name="Google Shape;56;p13"/>
          <p:cNvSpPr/>
          <p:nvPr/>
        </p:nvSpPr>
        <p:spPr>
          <a:xfrm>
            <a:off x="175320" y="1327320"/>
            <a:ext cx="2310120" cy="1569660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Introdução</a:t>
            </a: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As Infecções 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Sexualmente 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Transmissíveis 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atingem cada vez mais a população jovem. As 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IST têm 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sido consideradas um dos grandes problemas da Saúde Pública devido à sua extensão, intensidade, vulnerabilidade e complicações, ainda que sejam passíveis de prevenção.</a:t>
            </a:r>
            <a:endParaRPr lang="pt-BR" sz="10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215090" y="928662"/>
            <a:ext cx="4675680" cy="414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ctr"/>
            <a:r>
              <a:rPr lang="pt-BR" sz="1200" b="1" dirty="0">
                <a:latin typeface="Times New Roman" pitchFamily="18" charset="0"/>
                <a:cs typeface="Times New Roman" pitchFamily="18" charset="0"/>
              </a:rPr>
              <a:t>ASSISTÊNCIA DE ENFERMAGEM AOS ADOLESCENTES COM HIV/AIDS: REVISÃO INTEGRATIVA</a:t>
            </a:r>
          </a:p>
        </p:txBody>
      </p:sp>
      <p:sp>
        <p:nvSpPr>
          <p:cNvPr id="43" name="Google Shape;58;p13"/>
          <p:cNvSpPr/>
          <p:nvPr/>
        </p:nvSpPr>
        <p:spPr>
          <a:xfrm>
            <a:off x="2572200" y="1327320"/>
            <a:ext cx="2310120" cy="3262432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Resultados e Discussões</a:t>
            </a: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Obteve-se 15 artigos na amostra deste estudo. Quanto à população alvo do estudo, 08 artigos tiveram a abordagem focalizada no comportamento e conhecimento dos adolescentes sobre HIV/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. Enquanto 06 estudos trabalharam com os profissionais de saúde. Os estudos qualitativos refletiram a complexidade de fatores envolvidos na prevenção ao HIV/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 em adolescentes e também discutiram o papel da equipe de saúde frente aos cuidados de crianças e adolescentes com HIV/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. Os estudos quantitativos, forneceram dados importantes com relação ao conhecimento sobre prevenção do HIV, acesso aos serviços de saúde e a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longitudinalidade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 da Atenção Primária à Saúde no cuidado aos adolescentes.</a:t>
            </a:r>
            <a:endParaRPr lang="pt-BR" sz="10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Google Shape;59;p13"/>
          <p:cNvPicPr/>
          <p:nvPr/>
        </p:nvPicPr>
        <p:blipFill>
          <a:blip r:embed="rId3" cstate="print"/>
          <a:stretch/>
        </p:blipFill>
        <p:spPr>
          <a:xfrm>
            <a:off x="-9000" y="8729640"/>
            <a:ext cx="5153040" cy="41400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61;p13"/>
          <p:cNvSpPr/>
          <p:nvPr/>
        </p:nvSpPr>
        <p:spPr>
          <a:xfrm>
            <a:off x="175320" y="2996564"/>
            <a:ext cx="2310120" cy="954107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latin typeface="Times New Roman"/>
              </a:rPr>
              <a:t>Objetivos</a:t>
            </a: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Analisar estudos científicos que abordem sobre assistência da enfermagem direcionada aos adolescentes que convivem com HIV/</a:t>
            </a:r>
            <a:r>
              <a:rPr lang="pt-BR" sz="1000" dirty="0" err="1" smtClean="0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pt-BR" sz="10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Google Shape;62;p13"/>
          <p:cNvSpPr/>
          <p:nvPr/>
        </p:nvSpPr>
        <p:spPr>
          <a:xfrm>
            <a:off x="2597787" y="4678095"/>
            <a:ext cx="2336040" cy="3108543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Considerações Finais</a:t>
            </a:r>
            <a:endParaRPr lang="pt-BR" sz="1000" b="0" strike="noStrike" spc="-1" dirty="0">
              <a:latin typeface="Times New Roman"/>
            </a:endParaRPr>
          </a:p>
          <a:p>
            <a:pPr algn="just"/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Os achados deste estudo se dedicam a um melhor entendimento das trajetórias de vida e de assistência a saúde de adolescentes infectados pelo HIV. A contribuição para enfermagem, como integrante fundamental da equipe de saúde nos programas de HIV/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, necessita se apropriar desses fundamentos conceituais para ampliar seu potencial de implementação de práticas inovadoras de cuidado, não abdicando dos êxitos técnicos e dos bons desfechos clínicos. As implicações para a enfermagem é alcançar um tratamento eficiente e eficaz depende da aliança entre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autocuidado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 e trabalho árduo dos profissionais e políticas de saúde e sociais contundentes na efetivação dos direitos humanos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1000" b="0" strike="noStrike" spc="-1" dirty="0" smtClean="0">
                <a:solidFill>
                  <a:srgbClr val="000000"/>
                </a:solidFill>
                <a:latin typeface="Times New Roman" pitchFamily="18" charset="0"/>
                <a:ea typeface="Georgia"/>
                <a:cs typeface="Times New Roman" pitchFamily="18" charset="0"/>
              </a:rPr>
              <a:t> </a:t>
            </a:r>
            <a:endParaRPr lang="pt-BR" sz="10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Google Shape;61;p 1"/>
          <p:cNvSpPr/>
          <p:nvPr/>
        </p:nvSpPr>
        <p:spPr>
          <a:xfrm>
            <a:off x="175320" y="4047153"/>
            <a:ext cx="2310120" cy="1261884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latin typeface="Times New Roman"/>
                <a:ea typeface="Microsoft YaHei"/>
              </a:rPr>
              <a:t>Métodos</a:t>
            </a: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Trata-se de uma revisão integrativa da literatura, por meio das bases de dados: LILACS, PUBMED, SCIELO, MEDLINE e BDENF. Os descritores  foram “HIV”, “Adolescente” e “Cuidados de Enfermagem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pt-BR" sz="1000" b="0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8" name="Google Shape;62;p 1"/>
          <p:cNvSpPr/>
          <p:nvPr/>
        </p:nvSpPr>
        <p:spPr>
          <a:xfrm>
            <a:off x="2567520" y="7736384"/>
            <a:ext cx="2356314" cy="11079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 smtClean="0">
                <a:solidFill>
                  <a:srgbClr val="000000"/>
                </a:solidFill>
                <a:latin typeface="Times New Roman"/>
                <a:ea typeface="Georgia"/>
              </a:rPr>
              <a:t>Referências</a:t>
            </a:r>
          </a:p>
          <a:p>
            <a:pPr algn="just"/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Paula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, C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 de et al. Atenção à saúde de crianças e adolescentes com HIV: avaliação da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longitudinalidade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Acta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 paul. </a:t>
            </a:r>
            <a:r>
              <a:rPr lang="pt-BR" sz="1000" dirty="0" err="1">
                <a:latin typeface="Times New Roman" pitchFamily="18" charset="0"/>
                <a:cs typeface="Times New Roman" pitchFamily="18" charset="0"/>
              </a:rPr>
              <a:t>enferm</a:t>
            </a:r>
            <a:r>
              <a:rPr lang="pt-BR" sz="1000" dirty="0">
                <a:latin typeface="Times New Roman" pitchFamily="18" charset="0"/>
                <a:cs typeface="Times New Roman" pitchFamily="18" charset="0"/>
              </a:rPr>
              <a:t>., São Paulo, v. 30, n. 2, p. 136-143, 2017</a:t>
            </a:r>
            <a:r>
              <a:rPr lang="pt-BR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59720" y="5327167"/>
            <a:ext cx="2325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  <a:p>
            <a:endParaRPr lang="pt-BR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42" y="5626624"/>
            <a:ext cx="2536300" cy="2695575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407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Microsoft YaHei</vt:lpstr>
      <vt:lpstr>Arial</vt:lpstr>
      <vt:lpstr>DejaVu Sans</vt:lpstr>
      <vt:lpstr>Georgia</vt:lpstr>
      <vt:lpstr>Symbol</vt:lpstr>
      <vt:lpstr>Times New Roman</vt:lpstr>
      <vt:lpstr>Wingdings</vt:lpstr>
      <vt:lpstr>Office Theme</vt:lpstr>
      <vt:lpstr>Ana Luiza Linhares Beserra Machado; Dilene Fontenele Catunda Melo; Francisca Mayra de Sousa Melo; Francisca Nellie de Paula Melo; Maria da Conceição dos Santos Oliveira Cunha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 Luiza Linhares Beserra Machado  Dilene Fontenele Catunda Melo Francisca Mayra de Sousa Melo Francisca Nellie de Paula Melo Maria da Conceição dos Santos Oliveira Cunha</dc:title>
  <dc:subject/>
  <dc:creator>Conceição Cunha</dc:creator>
  <dc:description/>
  <cp:lastModifiedBy>Usuário do Windows</cp:lastModifiedBy>
  <cp:revision>8</cp:revision>
  <dcterms:modified xsi:type="dcterms:W3CDTF">2022-03-09T14:06:24Z</dcterms:modified>
  <dc:language>pt-BR</dc:language>
</cp:coreProperties>
</file>