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5588" cy="6859588"/>
  <p:notesSz cx="6858000" cy="9144000"/>
  <p:defaultTextStyle>
    <a:defPPr>
      <a:defRPr lang="pt-BR"/>
    </a:defPPr>
    <a:lvl1pPr marL="0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92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05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37F"/>
    <a:srgbClr val="1DBD88"/>
    <a:srgbClr val="31DFA5"/>
    <a:srgbClr val="21D599"/>
    <a:srgbClr val="5CE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69" d="100"/>
          <a:sy n="69" d="100"/>
        </p:scale>
        <p:origin x="1416" y="96"/>
      </p:cViewPr>
      <p:guideLst>
        <p:guide orient="horz" pos="13608"/>
        <p:guide pos="10206"/>
        <p:guide orient="horz" pos="216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00C98-DFEF-42B9-87DF-989776DE5E4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6D4A-CD8E-4C40-8B1B-53989D7454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95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96744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93487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90231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386974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483718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580461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677205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773948" algn="l" defTabSz="19348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162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6D4A-CD8E-4C40-8B1B-53989D7454A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88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371918"/>
            <a:ext cx="7849963" cy="1927671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919" y="3506012"/>
            <a:ext cx="6401912" cy="175300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919" y="3399307"/>
            <a:ext cx="784996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551" y="609741"/>
            <a:ext cx="2057757" cy="5868759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80" y="609741"/>
            <a:ext cx="6020845" cy="586875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8" y="2362747"/>
            <a:ext cx="7773750" cy="220078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8" y="4627936"/>
            <a:ext cx="7773750" cy="1500534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647" y="4600497"/>
            <a:ext cx="784996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80" y="1673739"/>
            <a:ext cx="4039301" cy="47193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08" y="1673739"/>
            <a:ext cx="4039301" cy="47193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79" y="1676788"/>
            <a:ext cx="3932603" cy="639910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113" indent="0">
              <a:buNone/>
              <a:defRPr sz="2000" b="1"/>
            </a:lvl2pPr>
            <a:lvl3pPr marL="914226" indent="0">
              <a:buNone/>
              <a:defRPr sz="1800" b="1"/>
            </a:lvl3pPr>
            <a:lvl4pPr marL="1371339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79" y="2438965"/>
            <a:ext cx="3932603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5706" y="1676788"/>
            <a:ext cx="3932603" cy="639910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13" indent="0">
              <a:buNone/>
              <a:defRPr sz="2000" b="1"/>
            </a:lvl2pPr>
            <a:lvl3pPr marL="914226" indent="0">
              <a:buNone/>
              <a:defRPr sz="1800" b="1"/>
            </a:lvl3pPr>
            <a:lvl4pPr marL="1371339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5706" y="2438965"/>
            <a:ext cx="3932603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8066" y="4046760"/>
            <a:ext cx="471025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9" y="792264"/>
            <a:ext cx="2140068" cy="126216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316" y="792263"/>
            <a:ext cx="5715992" cy="55791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80" y="2131046"/>
            <a:ext cx="2140068" cy="4244598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39" indent="0">
              <a:buNone/>
              <a:defRPr sz="900"/>
            </a:lvl4pPr>
            <a:lvl5pPr marL="1828453" indent="0">
              <a:buNone/>
              <a:defRPr sz="900"/>
            </a:lvl5pPr>
            <a:lvl6pPr marL="2285566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280" y="3581035"/>
            <a:ext cx="5579132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0" y="792663"/>
            <a:ext cx="2143052" cy="126521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9107" y="838395"/>
            <a:ext cx="5905415" cy="5501730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6" indent="0">
              <a:buNone/>
              <a:defRPr sz="2400"/>
            </a:lvl3pPr>
            <a:lvl4pPr marL="1371339" indent="0">
              <a:buNone/>
              <a:defRPr sz="2000"/>
            </a:lvl4pPr>
            <a:lvl5pPr marL="1828453" indent="0">
              <a:buNone/>
              <a:defRPr sz="2000"/>
            </a:lvl5pPr>
            <a:lvl6pPr marL="2285566" indent="0">
              <a:buNone/>
              <a:defRPr sz="2000"/>
            </a:lvl6pPr>
            <a:lvl7pPr marL="2742679" indent="0">
              <a:buNone/>
              <a:defRPr sz="2000"/>
            </a:lvl7pPr>
            <a:lvl8pPr marL="3199792" indent="0">
              <a:buNone/>
              <a:defRPr sz="2000"/>
            </a:lvl8pPr>
            <a:lvl9pPr marL="3656905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79" y="2134094"/>
            <a:ext cx="2140068" cy="4243798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39" indent="0">
              <a:buNone/>
              <a:defRPr sz="900"/>
            </a:lvl4pPr>
            <a:lvl5pPr marL="1828453" indent="0">
              <a:buNone/>
              <a:defRPr sz="900"/>
            </a:lvl5pPr>
            <a:lvl6pPr marL="2285566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837"/>
            <a:ext cx="9145588" cy="2286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0" y="533524"/>
            <a:ext cx="8231029" cy="990829"/>
          </a:xfrm>
          <a:prstGeom prst="rect">
            <a:avLst/>
          </a:prstGeom>
        </p:spPr>
        <p:txBody>
          <a:bodyPr vert="horz" lIns="91423" tIns="45711" rIns="91423" bIns="45711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600571"/>
            <a:ext cx="8231029" cy="4877929"/>
          </a:xfrm>
          <a:prstGeom prst="rect">
            <a:avLst/>
          </a:prstGeom>
        </p:spPr>
        <p:txBody>
          <a:bodyPr vert="horz" lIns="91423" tIns="45711" rIns="91423" bIns="45711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5588" cy="365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79" y="18293"/>
            <a:ext cx="2896103" cy="329260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470975-10DA-47DF-A126-1AD5B1BD44D6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596" y="18293"/>
            <a:ext cx="4115515" cy="329260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1324" y="18293"/>
            <a:ext cx="1066985" cy="329260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095428D-9B78-4920-8CE2-DD92DE20033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226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45" indent="-182845" algn="l" defTabSz="914226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indent="-182845" algn="l" defTabSz="914226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381" indent="-182845" algn="l" defTabSz="914226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649" indent="-182845" algn="l" defTabSz="9142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494" indent="-137134" algn="l" defTabSz="914226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339" indent="-182845" algn="l" defTabSz="9142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185" indent="-182845" algn="l" defTabSz="9142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030" indent="-182845" algn="l" defTabSz="9142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19875" indent="-182845" algn="l" defTabSz="91422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9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2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5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-690309" y="1664738"/>
            <a:ext cx="10225136" cy="504056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23" tIns="45711" rIns="91423" bIns="45711" rtlCol="0" anchor="ctr">
            <a:no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dirty="0"/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sz="2800" b="1" dirty="0">
                <a:latin typeface="Times New Roman" pitchFamily="18" charset="0"/>
              </a:rPr>
              <a:t>TÍTULO</a:t>
            </a:r>
          </a:p>
        </p:txBody>
      </p:sp>
      <p:sp>
        <p:nvSpPr>
          <p:cNvPr id="11" name="Text Box 140"/>
          <p:cNvSpPr txBox="1">
            <a:spLocks noChangeArrowheads="1"/>
          </p:cNvSpPr>
          <p:nvPr/>
        </p:nvSpPr>
        <p:spPr bwMode="auto">
          <a:xfrm>
            <a:off x="783877" y="5879787"/>
            <a:ext cx="7488832" cy="68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349" tIns="9674" rIns="19349" bIns="9674">
            <a:spAutoFit/>
          </a:bodyPr>
          <a:lstStyle>
            <a:lvl1pPr defTabSz="4983163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83163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83163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83163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83163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Acadêmicos de Medicina da Universidade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Rio Verde – Campus Aparecida (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UniRV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Aparecida de Goiânia-GO,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Docente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medicina da Universidade de Rio Verde – Campus Aparecida (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UniRV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Aparecida de Goiânia-GO, Brasi</a:t>
            </a:r>
            <a:r>
              <a:rPr lang="pt-BR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pt-B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700" dirty="0" smtClean="0"/>
              <a:t>.</a:t>
            </a:r>
            <a:endParaRPr lang="pt-BR" sz="7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406035" y="293148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subtítulo (se houver)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60426" y="465393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Ricardo Silva Paranhos¹, Sebastião Costa², Eduardo Ferreira Souza³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00" y="477466"/>
            <a:ext cx="260077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JOCLAM">
      <a:dk1>
        <a:srgbClr val="000000"/>
      </a:dk1>
      <a:lt1>
        <a:srgbClr val="FFFFFF"/>
      </a:lt1>
      <a:dk2>
        <a:srgbClr val="BFD028"/>
      </a:dk2>
      <a:lt2>
        <a:srgbClr val="FFFFFF"/>
      </a:lt2>
      <a:accent1>
        <a:srgbClr val="117F80"/>
      </a:accent1>
      <a:accent2>
        <a:srgbClr val="C2C2C2"/>
      </a:accent2>
      <a:accent3>
        <a:srgbClr val="B7DDE8"/>
      </a:accent3>
      <a:accent4>
        <a:srgbClr val="92CDDC"/>
      </a:accent4>
      <a:accent5>
        <a:srgbClr val="4BACC6"/>
      </a:accent5>
      <a:accent6>
        <a:srgbClr val="62BA92"/>
      </a:accent6>
      <a:hlink>
        <a:srgbClr val="151515"/>
      </a:hlink>
      <a:folHlink>
        <a:srgbClr val="151515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266</TotalTime>
  <Words>63</Words>
  <Application>Microsoft Office PowerPoint</Application>
  <PresentationFormat>Personalizar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Brilho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Sindei</dc:creator>
  <cp:lastModifiedBy>Usuário do Windows</cp:lastModifiedBy>
  <cp:revision>29</cp:revision>
  <dcterms:created xsi:type="dcterms:W3CDTF">2017-04-15T01:50:19Z</dcterms:created>
  <dcterms:modified xsi:type="dcterms:W3CDTF">2018-06-06T22:35:22Z</dcterms:modified>
</cp:coreProperties>
</file>